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3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48" y="11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269779" y="2415900"/>
            <a:ext cx="5652442" cy="3670574"/>
          </a:xfrm>
          <a:custGeom>
            <a:avLst/>
            <a:gdLst>
              <a:gd name="connsiteX0" fmla="*/ 0 w 5652442"/>
              <a:gd name="connsiteY0" fmla="*/ 0 h 3670574"/>
              <a:gd name="connsiteX1" fmla="*/ 5652442 w 5652442"/>
              <a:gd name="connsiteY1" fmla="*/ 0 h 3670574"/>
              <a:gd name="connsiteX2" fmla="*/ 5652442 w 5652442"/>
              <a:gd name="connsiteY2" fmla="*/ 3670574 h 3670574"/>
              <a:gd name="connsiteX3" fmla="*/ 0 w 5652442"/>
              <a:gd name="connsiteY3" fmla="*/ 3670574 h 3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52442" h="3670574">
                <a:moveTo>
                  <a:pt x="0" y="0"/>
                </a:moveTo>
                <a:lnTo>
                  <a:pt x="5652442" y="0"/>
                </a:lnTo>
                <a:lnTo>
                  <a:pt x="5652442" y="3670574"/>
                </a:lnTo>
                <a:lnTo>
                  <a:pt x="0" y="36705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963150" y="2854911"/>
            <a:ext cx="2228850" cy="27925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00200" y="1657350"/>
            <a:ext cx="3829050" cy="5200650"/>
          </a:xfrm>
          <a:custGeom>
            <a:avLst/>
            <a:gdLst>
              <a:gd name="connsiteX0" fmla="*/ 0 w 2514600"/>
              <a:gd name="connsiteY0" fmla="*/ 0 h 5200650"/>
              <a:gd name="connsiteX1" fmla="*/ 2514600 w 2514600"/>
              <a:gd name="connsiteY1" fmla="*/ 0 h 5200650"/>
              <a:gd name="connsiteX2" fmla="*/ 2514600 w 2514600"/>
              <a:gd name="connsiteY2" fmla="*/ 5200650 h 5200650"/>
              <a:gd name="connsiteX3" fmla="*/ 0 w 2514600"/>
              <a:gd name="connsiteY3" fmla="*/ 5200650 h 520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00" h="5200650">
                <a:moveTo>
                  <a:pt x="0" y="0"/>
                </a:moveTo>
                <a:lnTo>
                  <a:pt x="2514600" y="0"/>
                </a:lnTo>
                <a:lnTo>
                  <a:pt x="2514600" y="5200650"/>
                </a:lnTo>
                <a:lnTo>
                  <a:pt x="0" y="5200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54512" y="1062831"/>
            <a:ext cx="3482975" cy="47323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42741" y="1669142"/>
            <a:ext cx="2525259" cy="3255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509713" y="1669142"/>
            <a:ext cx="2525259" cy="32551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52488" y="1782989"/>
            <a:ext cx="10487025" cy="3950154"/>
          </a:xfrm>
          <a:custGeom>
            <a:avLst/>
            <a:gdLst>
              <a:gd name="connsiteX0" fmla="*/ 0 w 10487025"/>
              <a:gd name="connsiteY0" fmla="*/ 0 h 2914650"/>
              <a:gd name="connsiteX1" fmla="*/ 10487025 w 10487025"/>
              <a:gd name="connsiteY1" fmla="*/ 0 h 2914650"/>
              <a:gd name="connsiteX2" fmla="*/ 10487025 w 10487025"/>
              <a:gd name="connsiteY2" fmla="*/ 2914650 h 2914650"/>
              <a:gd name="connsiteX3" fmla="*/ 0 w 10487025"/>
              <a:gd name="connsiteY3" fmla="*/ 2914650 h 291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87025" h="2914650">
                <a:moveTo>
                  <a:pt x="0" y="0"/>
                </a:moveTo>
                <a:lnTo>
                  <a:pt x="10487025" y="0"/>
                </a:lnTo>
                <a:lnTo>
                  <a:pt x="10487025" y="2914650"/>
                </a:lnTo>
                <a:lnTo>
                  <a:pt x="0" y="2914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292679" y="885825"/>
            <a:ext cx="5238750" cy="5086350"/>
          </a:xfrm>
          <a:custGeom>
            <a:avLst/>
            <a:gdLst>
              <a:gd name="connsiteX0" fmla="*/ 0 w 5238750"/>
              <a:gd name="connsiteY0" fmla="*/ 0 h 5086350"/>
              <a:gd name="connsiteX1" fmla="*/ 5238750 w 5238750"/>
              <a:gd name="connsiteY1" fmla="*/ 0 h 5086350"/>
              <a:gd name="connsiteX2" fmla="*/ 5238750 w 5238750"/>
              <a:gd name="connsiteY2" fmla="*/ 5086350 h 5086350"/>
              <a:gd name="connsiteX3" fmla="*/ 0 w 5238750"/>
              <a:gd name="connsiteY3" fmla="*/ 5086350 h 508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750" h="5086350">
                <a:moveTo>
                  <a:pt x="0" y="0"/>
                </a:moveTo>
                <a:lnTo>
                  <a:pt x="5238750" y="0"/>
                </a:lnTo>
                <a:lnTo>
                  <a:pt x="5238750" y="5086350"/>
                </a:lnTo>
                <a:lnTo>
                  <a:pt x="0" y="5086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877300" y="1466849"/>
            <a:ext cx="2609850" cy="3495675"/>
          </a:xfrm>
          <a:custGeom>
            <a:avLst/>
            <a:gdLst>
              <a:gd name="connsiteX0" fmla="*/ 0 w 5238750"/>
              <a:gd name="connsiteY0" fmla="*/ 0 h 5086350"/>
              <a:gd name="connsiteX1" fmla="*/ 5238750 w 5238750"/>
              <a:gd name="connsiteY1" fmla="*/ 0 h 5086350"/>
              <a:gd name="connsiteX2" fmla="*/ 5238750 w 5238750"/>
              <a:gd name="connsiteY2" fmla="*/ 5086350 h 5086350"/>
              <a:gd name="connsiteX3" fmla="*/ 0 w 5238750"/>
              <a:gd name="connsiteY3" fmla="*/ 5086350 h 508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750" h="5086350">
                <a:moveTo>
                  <a:pt x="0" y="0"/>
                </a:moveTo>
                <a:lnTo>
                  <a:pt x="5238750" y="0"/>
                </a:lnTo>
                <a:lnTo>
                  <a:pt x="5238750" y="5086350"/>
                </a:lnTo>
                <a:lnTo>
                  <a:pt x="0" y="5086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81850" y="1057275"/>
            <a:ext cx="3848100" cy="4743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286000" y="0"/>
            <a:ext cx="4152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238500" y="2228852"/>
            <a:ext cx="2857500" cy="3971925"/>
          </a:xfrm>
          <a:custGeom>
            <a:avLst/>
            <a:gdLst>
              <a:gd name="connsiteX0" fmla="*/ 0 w 2857500"/>
              <a:gd name="connsiteY0" fmla="*/ 0 h 3971925"/>
              <a:gd name="connsiteX1" fmla="*/ 2857500 w 2857500"/>
              <a:gd name="connsiteY1" fmla="*/ 0 h 3971925"/>
              <a:gd name="connsiteX2" fmla="*/ 2857500 w 2857500"/>
              <a:gd name="connsiteY2" fmla="*/ 3971925 h 3971925"/>
              <a:gd name="connsiteX3" fmla="*/ 0 w 2857500"/>
              <a:gd name="connsiteY3" fmla="*/ 3971925 h 397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0" h="3971925">
                <a:moveTo>
                  <a:pt x="0" y="0"/>
                </a:moveTo>
                <a:lnTo>
                  <a:pt x="2857500" y="0"/>
                </a:lnTo>
                <a:lnTo>
                  <a:pt x="2857500" y="3971925"/>
                </a:lnTo>
                <a:lnTo>
                  <a:pt x="0" y="3971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391150" y="876300"/>
            <a:ext cx="6096000" cy="3143250"/>
          </a:xfrm>
          <a:custGeom>
            <a:avLst/>
            <a:gdLst>
              <a:gd name="connsiteX0" fmla="*/ 0 w 6096000"/>
              <a:gd name="connsiteY0" fmla="*/ 0 h 3143250"/>
              <a:gd name="connsiteX1" fmla="*/ 6096000 w 6096000"/>
              <a:gd name="connsiteY1" fmla="*/ 0 h 3143250"/>
              <a:gd name="connsiteX2" fmla="*/ 6096000 w 6096000"/>
              <a:gd name="connsiteY2" fmla="*/ 3143250 h 3143250"/>
              <a:gd name="connsiteX3" fmla="*/ 0 w 6096000"/>
              <a:gd name="connsiteY3" fmla="*/ 314325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143250">
                <a:moveTo>
                  <a:pt x="0" y="0"/>
                </a:moveTo>
                <a:lnTo>
                  <a:pt x="6096000" y="0"/>
                </a:lnTo>
                <a:lnTo>
                  <a:pt x="6096000" y="3143250"/>
                </a:lnTo>
                <a:lnTo>
                  <a:pt x="0" y="3143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23195" y="3744006"/>
            <a:ext cx="1885950" cy="25558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838950" y="895350"/>
            <a:ext cx="4533900" cy="5067300"/>
          </a:xfrm>
          <a:custGeom>
            <a:avLst/>
            <a:gdLst>
              <a:gd name="connsiteX0" fmla="*/ 0 w 4533900"/>
              <a:gd name="connsiteY0" fmla="*/ 0 h 5067300"/>
              <a:gd name="connsiteX1" fmla="*/ 4533900 w 4533900"/>
              <a:gd name="connsiteY1" fmla="*/ 0 h 5067300"/>
              <a:gd name="connsiteX2" fmla="*/ 4533900 w 4533900"/>
              <a:gd name="connsiteY2" fmla="*/ 5067300 h 5067300"/>
              <a:gd name="connsiteX3" fmla="*/ 0 w 4533900"/>
              <a:gd name="connsiteY3" fmla="*/ 5067300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3900" h="5067300">
                <a:moveTo>
                  <a:pt x="0" y="0"/>
                </a:moveTo>
                <a:lnTo>
                  <a:pt x="4533900" y="0"/>
                </a:lnTo>
                <a:lnTo>
                  <a:pt x="4533900" y="5067300"/>
                </a:lnTo>
                <a:lnTo>
                  <a:pt x="0" y="5067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2783253" y="2453971"/>
            <a:ext cx="6625491" cy="497235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aseline="0">
                <a:latin typeface="Source Sans Pro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057400" y="1200150"/>
            <a:ext cx="1943100" cy="26289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10075" y="2743199"/>
            <a:ext cx="2133600" cy="41148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477125" y="2114550"/>
            <a:ext cx="3581400" cy="19716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467350" y="1695450"/>
            <a:ext cx="1847850" cy="23050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962900" y="2190750"/>
            <a:ext cx="2095500" cy="304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100" y="1257300"/>
            <a:ext cx="2686050" cy="3505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505950" y="1257300"/>
            <a:ext cx="2686050" cy="3505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036018" y="1023704"/>
            <a:ext cx="2120179" cy="2119203"/>
          </a:xfrm>
          <a:custGeom>
            <a:avLst/>
            <a:gdLst>
              <a:gd name="connsiteX0" fmla="*/ 1060304 w 2120179"/>
              <a:gd name="connsiteY0" fmla="*/ 0 h 2119203"/>
              <a:gd name="connsiteX1" fmla="*/ 1357942 w 2120179"/>
              <a:gd name="connsiteY1" fmla="*/ 123249 h 2119203"/>
              <a:gd name="connsiteX2" fmla="*/ 1997528 w 2120179"/>
              <a:gd name="connsiteY2" fmla="*/ 761749 h 2119203"/>
              <a:gd name="connsiteX3" fmla="*/ 1997528 w 2120179"/>
              <a:gd name="connsiteY3" fmla="*/ 1357454 h 2119203"/>
              <a:gd name="connsiteX4" fmla="*/ 1357942 w 2120179"/>
              <a:gd name="connsiteY4" fmla="*/ 1995954 h 2119203"/>
              <a:gd name="connsiteX5" fmla="*/ 762023 w 2120179"/>
              <a:gd name="connsiteY5" fmla="*/ 1995954 h 2119203"/>
              <a:gd name="connsiteX6" fmla="*/ 123294 w 2120179"/>
              <a:gd name="connsiteY6" fmla="*/ 1357454 h 2119203"/>
              <a:gd name="connsiteX7" fmla="*/ 123294 w 2120179"/>
              <a:gd name="connsiteY7" fmla="*/ 761749 h 2119203"/>
              <a:gd name="connsiteX8" fmla="*/ 762023 w 2120179"/>
              <a:gd name="connsiteY8" fmla="*/ 123249 h 2119203"/>
              <a:gd name="connsiteX9" fmla="*/ 1060304 w 2120179"/>
              <a:gd name="connsiteY9" fmla="*/ 0 h 211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0179" h="2119203">
                <a:moveTo>
                  <a:pt x="1060304" y="0"/>
                </a:moveTo>
                <a:cubicBezTo>
                  <a:pt x="1168293" y="0"/>
                  <a:pt x="1276175" y="41083"/>
                  <a:pt x="1357942" y="123249"/>
                </a:cubicBezTo>
                <a:cubicBezTo>
                  <a:pt x="1997528" y="761749"/>
                  <a:pt x="1997528" y="761749"/>
                  <a:pt x="1997528" y="761749"/>
                </a:cubicBezTo>
                <a:cubicBezTo>
                  <a:pt x="2161063" y="925226"/>
                  <a:pt x="2161063" y="1193122"/>
                  <a:pt x="1997528" y="1357454"/>
                </a:cubicBezTo>
                <a:cubicBezTo>
                  <a:pt x="1357942" y="1995954"/>
                  <a:pt x="1357942" y="1995954"/>
                  <a:pt x="1357942" y="1995954"/>
                </a:cubicBezTo>
                <a:cubicBezTo>
                  <a:pt x="1194407" y="2160286"/>
                  <a:pt x="926415" y="2160286"/>
                  <a:pt x="762023" y="1995954"/>
                </a:cubicBezTo>
                <a:cubicBezTo>
                  <a:pt x="123294" y="1357454"/>
                  <a:pt x="123294" y="1357454"/>
                  <a:pt x="123294" y="1357454"/>
                </a:cubicBezTo>
                <a:cubicBezTo>
                  <a:pt x="-41098" y="1193122"/>
                  <a:pt x="-41098" y="925226"/>
                  <a:pt x="123294" y="761749"/>
                </a:cubicBezTo>
                <a:cubicBezTo>
                  <a:pt x="762023" y="123249"/>
                  <a:pt x="762023" y="123249"/>
                  <a:pt x="762023" y="123249"/>
                </a:cubicBezTo>
                <a:cubicBezTo>
                  <a:pt x="844219" y="41083"/>
                  <a:pt x="952315" y="0"/>
                  <a:pt x="10603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74650" y="371475"/>
            <a:ext cx="11442700" cy="61150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30514" y="2627085"/>
            <a:ext cx="5475720" cy="3236686"/>
          </a:xfrm>
          <a:custGeom>
            <a:avLst/>
            <a:gdLst>
              <a:gd name="connsiteX0" fmla="*/ 0 w 5475720"/>
              <a:gd name="connsiteY0" fmla="*/ 0 h 3236686"/>
              <a:gd name="connsiteX1" fmla="*/ 5475720 w 5475720"/>
              <a:gd name="connsiteY1" fmla="*/ 0 h 3236686"/>
              <a:gd name="connsiteX2" fmla="*/ 5475720 w 5475720"/>
              <a:gd name="connsiteY2" fmla="*/ 3236686 h 3236686"/>
              <a:gd name="connsiteX3" fmla="*/ 0 w 5475720"/>
              <a:gd name="connsiteY3" fmla="*/ 3236686 h 323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5720" h="3236686">
                <a:moveTo>
                  <a:pt x="0" y="0"/>
                </a:moveTo>
                <a:lnTo>
                  <a:pt x="5475720" y="0"/>
                </a:lnTo>
                <a:lnTo>
                  <a:pt x="5475720" y="3236686"/>
                </a:lnTo>
                <a:lnTo>
                  <a:pt x="0" y="32366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328229" y="812801"/>
            <a:ext cx="2293257" cy="3033485"/>
          </a:xfrm>
          <a:custGeom>
            <a:avLst/>
            <a:gdLst>
              <a:gd name="connsiteX0" fmla="*/ 0 w 2293257"/>
              <a:gd name="connsiteY0" fmla="*/ 0 h 3033485"/>
              <a:gd name="connsiteX1" fmla="*/ 2293257 w 2293257"/>
              <a:gd name="connsiteY1" fmla="*/ 0 h 3033485"/>
              <a:gd name="connsiteX2" fmla="*/ 2293257 w 2293257"/>
              <a:gd name="connsiteY2" fmla="*/ 3033485 h 3033485"/>
              <a:gd name="connsiteX3" fmla="*/ 0 w 2293257"/>
              <a:gd name="connsiteY3" fmla="*/ 3033485 h 303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3257" h="3033485">
                <a:moveTo>
                  <a:pt x="0" y="0"/>
                </a:moveTo>
                <a:lnTo>
                  <a:pt x="2293257" y="0"/>
                </a:lnTo>
                <a:lnTo>
                  <a:pt x="2293257" y="3033485"/>
                </a:lnTo>
                <a:lnTo>
                  <a:pt x="0" y="30334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8846457" y="812801"/>
            <a:ext cx="2293257" cy="3033485"/>
          </a:xfrm>
          <a:custGeom>
            <a:avLst/>
            <a:gdLst>
              <a:gd name="connsiteX0" fmla="*/ 0 w 2293257"/>
              <a:gd name="connsiteY0" fmla="*/ 0 h 3033485"/>
              <a:gd name="connsiteX1" fmla="*/ 2293257 w 2293257"/>
              <a:gd name="connsiteY1" fmla="*/ 0 h 3033485"/>
              <a:gd name="connsiteX2" fmla="*/ 2293257 w 2293257"/>
              <a:gd name="connsiteY2" fmla="*/ 3033485 h 3033485"/>
              <a:gd name="connsiteX3" fmla="*/ 0 w 2293257"/>
              <a:gd name="connsiteY3" fmla="*/ 3033485 h 303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3257" h="3033485">
                <a:moveTo>
                  <a:pt x="0" y="0"/>
                </a:moveTo>
                <a:lnTo>
                  <a:pt x="2293257" y="0"/>
                </a:lnTo>
                <a:lnTo>
                  <a:pt x="2293257" y="3033485"/>
                </a:lnTo>
                <a:lnTo>
                  <a:pt x="0" y="30334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63255" y="1007966"/>
            <a:ext cx="4593266" cy="4842067"/>
          </a:xfrm>
          <a:custGeom>
            <a:avLst/>
            <a:gdLst>
              <a:gd name="connsiteX0" fmla="*/ 0 w 4593266"/>
              <a:gd name="connsiteY0" fmla="*/ 0 h 4842067"/>
              <a:gd name="connsiteX1" fmla="*/ 4593266 w 4593266"/>
              <a:gd name="connsiteY1" fmla="*/ 0 h 4842067"/>
              <a:gd name="connsiteX2" fmla="*/ 4593266 w 4593266"/>
              <a:gd name="connsiteY2" fmla="*/ 4842067 h 4842067"/>
              <a:gd name="connsiteX3" fmla="*/ 0 w 4593266"/>
              <a:gd name="connsiteY3" fmla="*/ 4842067 h 4842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3266" h="4842067">
                <a:moveTo>
                  <a:pt x="0" y="0"/>
                </a:moveTo>
                <a:lnTo>
                  <a:pt x="4593266" y="0"/>
                </a:lnTo>
                <a:lnTo>
                  <a:pt x="4593266" y="4842067"/>
                </a:lnTo>
                <a:lnTo>
                  <a:pt x="0" y="484206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34099" y="0"/>
            <a:ext cx="4749209" cy="6114571"/>
          </a:xfrm>
          <a:custGeom>
            <a:avLst/>
            <a:gdLst>
              <a:gd name="connsiteX0" fmla="*/ 0 w 4564912"/>
              <a:gd name="connsiteY0" fmla="*/ 0 h 6114571"/>
              <a:gd name="connsiteX1" fmla="*/ 4564912 w 4564912"/>
              <a:gd name="connsiteY1" fmla="*/ 0 h 6114571"/>
              <a:gd name="connsiteX2" fmla="*/ 4564912 w 4564912"/>
              <a:gd name="connsiteY2" fmla="*/ 6114571 h 6114571"/>
              <a:gd name="connsiteX3" fmla="*/ 0 w 4564912"/>
              <a:gd name="connsiteY3" fmla="*/ 6114571 h 611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4912" h="6114571">
                <a:moveTo>
                  <a:pt x="0" y="0"/>
                </a:moveTo>
                <a:lnTo>
                  <a:pt x="4564912" y="0"/>
                </a:lnTo>
                <a:lnTo>
                  <a:pt x="4564912" y="6114571"/>
                </a:lnTo>
                <a:lnTo>
                  <a:pt x="0" y="61145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0"/>
          </p:nvPr>
        </p:nvSpPr>
        <p:spPr>
          <a:xfrm>
            <a:off x="6877050" y="2540626"/>
            <a:ext cx="5314950" cy="4317373"/>
          </a:xfrm>
          <a:custGeom>
            <a:avLst/>
            <a:gdLst>
              <a:gd name="connsiteX0" fmla="*/ 0 w 5314950"/>
              <a:gd name="connsiteY0" fmla="*/ 0 h 4317373"/>
              <a:gd name="connsiteX1" fmla="*/ 5314950 w 5314950"/>
              <a:gd name="connsiteY1" fmla="*/ 0 h 4317373"/>
              <a:gd name="connsiteX2" fmla="*/ 5314950 w 5314950"/>
              <a:gd name="connsiteY2" fmla="*/ 4317373 h 4317373"/>
              <a:gd name="connsiteX3" fmla="*/ 0 w 5314950"/>
              <a:gd name="connsiteY3" fmla="*/ 4317373 h 431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4950" h="4317373">
                <a:moveTo>
                  <a:pt x="0" y="0"/>
                </a:moveTo>
                <a:lnTo>
                  <a:pt x="5314950" y="0"/>
                </a:lnTo>
                <a:lnTo>
                  <a:pt x="5314950" y="4317373"/>
                </a:lnTo>
                <a:lnTo>
                  <a:pt x="0" y="43173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Grp="1"/>
          </p:cNvSpPr>
          <p:nvPr>
            <p:ph type="pic" sz="quarter" idx="10"/>
          </p:nvPr>
        </p:nvSpPr>
        <p:spPr>
          <a:xfrm>
            <a:off x="571501" y="657224"/>
            <a:ext cx="3857625" cy="4100512"/>
          </a:xfrm>
          <a:custGeom>
            <a:avLst/>
            <a:gdLst>
              <a:gd name="connsiteX0" fmla="*/ 0 w 3857625"/>
              <a:gd name="connsiteY0" fmla="*/ 0 h 4100512"/>
              <a:gd name="connsiteX1" fmla="*/ 3857625 w 3857625"/>
              <a:gd name="connsiteY1" fmla="*/ 0 h 4100512"/>
              <a:gd name="connsiteX2" fmla="*/ 3857625 w 3857625"/>
              <a:gd name="connsiteY2" fmla="*/ 4100512 h 4100512"/>
              <a:gd name="connsiteX3" fmla="*/ 0 w 3857625"/>
              <a:gd name="connsiteY3" fmla="*/ 4100512 h 410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4100512">
                <a:moveTo>
                  <a:pt x="0" y="0"/>
                </a:moveTo>
                <a:lnTo>
                  <a:pt x="3857625" y="0"/>
                </a:lnTo>
                <a:lnTo>
                  <a:pt x="3857625" y="4100512"/>
                </a:lnTo>
                <a:lnTo>
                  <a:pt x="0" y="41005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0"/>
          </p:nvPr>
        </p:nvSpPr>
        <p:spPr>
          <a:xfrm>
            <a:off x="2489662" y="2645250"/>
            <a:ext cx="1568222" cy="1567499"/>
          </a:xfrm>
          <a:custGeom>
            <a:avLst/>
            <a:gdLst>
              <a:gd name="connsiteX0" fmla="*/ 784270 w 1568222"/>
              <a:gd name="connsiteY0" fmla="*/ 0 h 1567499"/>
              <a:gd name="connsiteX1" fmla="*/ 1004423 w 1568222"/>
              <a:gd name="connsiteY1" fmla="*/ 91163 h 1567499"/>
              <a:gd name="connsiteX2" fmla="*/ 1477502 w 1568222"/>
              <a:gd name="connsiteY2" fmla="*/ 563439 h 1567499"/>
              <a:gd name="connsiteX3" fmla="*/ 1477502 w 1568222"/>
              <a:gd name="connsiteY3" fmla="*/ 1004061 h 1567499"/>
              <a:gd name="connsiteX4" fmla="*/ 1004423 w 1568222"/>
              <a:gd name="connsiteY4" fmla="*/ 1476336 h 1567499"/>
              <a:gd name="connsiteX5" fmla="*/ 563642 w 1568222"/>
              <a:gd name="connsiteY5" fmla="*/ 1476336 h 1567499"/>
              <a:gd name="connsiteX6" fmla="*/ 91197 w 1568222"/>
              <a:gd name="connsiteY6" fmla="*/ 1004061 h 1567499"/>
              <a:gd name="connsiteX7" fmla="*/ 91197 w 1568222"/>
              <a:gd name="connsiteY7" fmla="*/ 563439 h 1567499"/>
              <a:gd name="connsiteX8" fmla="*/ 563642 w 1568222"/>
              <a:gd name="connsiteY8" fmla="*/ 91163 h 1567499"/>
              <a:gd name="connsiteX9" fmla="*/ 784270 w 1568222"/>
              <a:gd name="connsiteY9" fmla="*/ 0 h 156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8222" h="1567499">
                <a:moveTo>
                  <a:pt x="784270" y="0"/>
                </a:moveTo>
                <a:cubicBezTo>
                  <a:pt x="864146" y="0"/>
                  <a:pt x="943942" y="30388"/>
                  <a:pt x="1004423" y="91163"/>
                </a:cubicBezTo>
                <a:cubicBezTo>
                  <a:pt x="1477502" y="563439"/>
                  <a:pt x="1477502" y="563439"/>
                  <a:pt x="1477502" y="563439"/>
                </a:cubicBezTo>
                <a:cubicBezTo>
                  <a:pt x="1598463" y="684357"/>
                  <a:pt x="1598463" y="882510"/>
                  <a:pt x="1477502" y="1004061"/>
                </a:cubicBezTo>
                <a:cubicBezTo>
                  <a:pt x="1004423" y="1476336"/>
                  <a:pt x="1004423" y="1476336"/>
                  <a:pt x="1004423" y="1476336"/>
                </a:cubicBezTo>
                <a:cubicBezTo>
                  <a:pt x="883462" y="1597887"/>
                  <a:pt x="685237" y="1597887"/>
                  <a:pt x="563642" y="1476336"/>
                </a:cubicBezTo>
                <a:cubicBezTo>
                  <a:pt x="91197" y="1004061"/>
                  <a:pt x="91197" y="1004061"/>
                  <a:pt x="91197" y="1004061"/>
                </a:cubicBezTo>
                <a:cubicBezTo>
                  <a:pt x="-30398" y="882510"/>
                  <a:pt x="-30398" y="684357"/>
                  <a:pt x="91197" y="563439"/>
                </a:cubicBezTo>
                <a:cubicBezTo>
                  <a:pt x="563642" y="91163"/>
                  <a:pt x="563642" y="91163"/>
                  <a:pt x="563642" y="91163"/>
                </a:cubicBezTo>
                <a:cubicBezTo>
                  <a:pt x="624440" y="30388"/>
                  <a:pt x="704395" y="0"/>
                  <a:pt x="7842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 noGrp="1"/>
          </p:cNvSpPr>
          <p:nvPr>
            <p:ph type="pic" sz="quarter" idx="11"/>
          </p:nvPr>
        </p:nvSpPr>
        <p:spPr>
          <a:xfrm>
            <a:off x="4966886" y="2300294"/>
            <a:ext cx="2258454" cy="2257413"/>
          </a:xfrm>
          <a:custGeom>
            <a:avLst/>
            <a:gdLst>
              <a:gd name="connsiteX0" fmla="*/ 1129456 w 2258454"/>
              <a:gd name="connsiteY0" fmla="*/ 0 h 2257413"/>
              <a:gd name="connsiteX1" fmla="*/ 1446506 w 2258454"/>
              <a:gd name="connsiteY1" fmla="*/ 131287 h 2257413"/>
              <a:gd name="connsiteX2" fmla="*/ 2127804 w 2258454"/>
              <a:gd name="connsiteY2" fmla="*/ 811429 h 2257413"/>
              <a:gd name="connsiteX3" fmla="*/ 2127804 w 2258454"/>
              <a:gd name="connsiteY3" fmla="*/ 1445985 h 2257413"/>
              <a:gd name="connsiteX4" fmla="*/ 1446506 w 2258454"/>
              <a:gd name="connsiteY4" fmla="*/ 2126126 h 2257413"/>
              <a:gd name="connsiteX5" fmla="*/ 811722 w 2258454"/>
              <a:gd name="connsiteY5" fmla="*/ 2126126 h 2257413"/>
              <a:gd name="connsiteX6" fmla="*/ 131335 w 2258454"/>
              <a:gd name="connsiteY6" fmla="*/ 1445985 h 2257413"/>
              <a:gd name="connsiteX7" fmla="*/ 131335 w 2258454"/>
              <a:gd name="connsiteY7" fmla="*/ 811429 h 2257413"/>
              <a:gd name="connsiteX8" fmla="*/ 811722 w 2258454"/>
              <a:gd name="connsiteY8" fmla="*/ 131287 h 2257413"/>
              <a:gd name="connsiteX9" fmla="*/ 1129456 w 2258454"/>
              <a:gd name="connsiteY9" fmla="*/ 0 h 225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58454" h="2257413">
                <a:moveTo>
                  <a:pt x="1129456" y="0"/>
                </a:moveTo>
                <a:cubicBezTo>
                  <a:pt x="1244488" y="0"/>
                  <a:pt x="1359405" y="43762"/>
                  <a:pt x="1446506" y="131287"/>
                </a:cubicBezTo>
                <a:cubicBezTo>
                  <a:pt x="2127804" y="811429"/>
                  <a:pt x="2127804" y="811429"/>
                  <a:pt x="2127804" y="811429"/>
                </a:cubicBezTo>
                <a:cubicBezTo>
                  <a:pt x="2302005" y="985567"/>
                  <a:pt x="2302005" y="1270935"/>
                  <a:pt x="2127804" y="1445985"/>
                </a:cubicBezTo>
                <a:cubicBezTo>
                  <a:pt x="1446506" y="2126126"/>
                  <a:pt x="1446506" y="2126126"/>
                  <a:pt x="1446506" y="2126126"/>
                </a:cubicBezTo>
                <a:cubicBezTo>
                  <a:pt x="1272305" y="2301176"/>
                  <a:pt x="986835" y="2301176"/>
                  <a:pt x="811722" y="2126126"/>
                </a:cubicBezTo>
                <a:cubicBezTo>
                  <a:pt x="131335" y="1445985"/>
                  <a:pt x="131335" y="1445985"/>
                  <a:pt x="131335" y="1445985"/>
                </a:cubicBezTo>
                <a:cubicBezTo>
                  <a:pt x="-43778" y="1270935"/>
                  <a:pt x="-43778" y="985567"/>
                  <a:pt x="131335" y="811429"/>
                </a:cubicBezTo>
                <a:cubicBezTo>
                  <a:pt x="811722" y="131287"/>
                  <a:pt x="811722" y="131287"/>
                  <a:pt x="811722" y="131287"/>
                </a:cubicBezTo>
                <a:cubicBezTo>
                  <a:pt x="899278" y="43762"/>
                  <a:pt x="1014424" y="0"/>
                  <a:pt x="11294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Freeform 13"/>
          <p:cNvSpPr>
            <a:spLocks noGrp="1"/>
          </p:cNvSpPr>
          <p:nvPr>
            <p:ph type="pic" sz="quarter" idx="12"/>
          </p:nvPr>
        </p:nvSpPr>
        <p:spPr>
          <a:xfrm>
            <a:off x="8195003" y="2645250"/>
            <a:ext cx="1568222" cy="1567499"/>
          </a:xfrm>
          <a:custGeom>
            <a:avLst/>
            <a:gdLst>
              <a:gd name="connsiteX0" fmla="*/ 784270 w 1568222"/>
              <a:gd name="connsiteY0" fmla="*/ 0 h 1567499"/>
              <a:gd name="connsiteX1" fmla="*/ 1004423 w 1568222"/>
              <a:gd name="connsiteY1" fmla="*/ 91163 h 1567499"/>
              <a:gd name="connsiteX2" fmla="*/ 1477502 w 1568222"/>
              <a:gd name="connsiteY2" fmla="*/ 563439 h 1567499"/>
              <a:gd name="connsiteX3" fmla="*/ 1477502 w 1568222"/>
              <a:gd name="connsiteY3" fmla="*/ 1004061 h 1567499"/>
              <a:gd name="connsiteX4" fmla="*/ 1004423 w 1568222"/>
              <a:gd name="connsiteY4" fmla="*/ 1476336 h 1567499"/>
              <a:gd name="connsiteX5" fmla="*/ 563642 w 1568222"/>
              <a:gd name="connsiteY5" fmla="*/ 1476336 h 1567499"/>
              <a:gd name="connsiteX6" fmla="*/ 91197 w 1568222"/>
              <a:gd name="connsiteY6" fmla="*/ 1004061 h 1567499"/>
              <a:gd name="connsiteX7" fmla="*/ 91197 w 1568222"/>
              <a:gd name="connsiteY7" fmla="*/ 563439 h 1567499"/>
              <a:gd name="connsiteX8" fmla="*/ 563642 w 1568222"/>
              <a:gd name="connsiteY8" fmla="*/ 91163 h 1567499"/>
              <a:gd name="connsiteX9" fmla="*/ 784270 w 1568222"/>
              <a:gd name="connsiteY9" fmla="*/ 0 h 156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8222" h="1567499">
                <a:moveTo>
                  <a:pt x="784270" y="0"/>
                </a:moveTo>
                <a:cubicBezTo>
                  <a:pt x="864146" y="0"/>
                  <a:pt x="943942" y="30388"/>
                  <a:pt x="1004423" y="91163"/>
                </a:cubicBezTo>
                <a:cubicBezTo>
                  <a:pt x="1477502" y="563439"/>
                  <a:pt x="1477502" y="563439"/>
                  <a:pt x="1477502" y="563439"/>
                </a:cubicBezTo>
                <a:cubicBezTo>
                  <a:pt x="1598463" y="684357"/>
                  <a:pt x="1598463" y="882510"/>
                  <a:pt x="1477502" y="1004061"/>
                </a:cubicBezTo>
                <a:cubicBezTo>
                  <a:pt x="1004423" y="1476336"/>
                  <a:pt x="1004423" y="1476336"/>
                  <a:pt x="1004423" y="1476336"/>
                </a:cubicBezTo>
                <a:cubicBezTo>
                  <a:pt x="883461" y="1597887"/>
                  <a:pt x="685237" y="1597887"/>
                  <a:pt x="563642" y="1476336"/>
                </a:cubicBezTo>
                <a:cubicBezTo>
                  <a:pt x="91197" y="1004061"/>
                  <a:pt x="91197" y="1004061"/>
                  <a:pt x="91197" y="1004061"/>
                </a:cubicBezTo>
                <a:cubicBezTo>
                  <a:pt x="-30398" y="882510"/>
                  <a:pt x="-30398" y="684357"/>
                  <a:pt x="91197" y="563439"/>
                </a:cubicBezTo>
                <a:cubicBezTo>
                  <a:pt x="563642" y="91163"/>
                  <a:pt x="563642" y="91163"/>
                  <a:pt x="563642" y="91163"/>
                </a:cubicBezTo>
                <a:cubicBezTo>
                  <a:pt x="624440" y="30388"/>
                  <a:pt x="704394" y="0"/>
                  <a:pt x="7842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占位符 8">
            <a:extLst>
              <a:ext uri="{FF2B5EF4-FFF2-40B4-BE49-F238E27FC236}">
                <a16:creationId xmlns:a16="http://schemas.microsoft.com/office/drawing/2014/main" id="{B603876C-4AC8-47DC-A5C3-E7E4CAC653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765" y="1288244"/>
            <a:ext cx="10374390" cy="4274446"/>
          </a:xfrm>
        </p:spPr>
      </p:pic>
      <p:sp>
        <p:nvSpPr>
          <p:cNvPr id="3" name="矩形 2"/>
          <p:cNvSpPr/>
          <p:nvPr/>
        </p:nvSpPr>
        <p:spPr>
          <a:xfrm>
            <a:off x="914400" y="1279283"/>
            <a:ext cx="10363835" cy="4283407"/>
          </a:xfrm>
          <a:prstGeom prst="rect">
            <a:avLst/>
          </a:prstGeom>
          <a:solidFill>
            <a:srgbClr val="5E3C2E">
              <a:alpha val="55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Freeform 5"/>
          <p:cNvSpPr/>
          <p:nvPr/>
        </p:nvSpPr>
        <p:spPr bwMode="auto">
          <a:xfrm>
            <a:off x="4763" y="1"/>
            <a:ext cx="4378551" cy="2249070"/>
          </a:xfrm>
          <a:custGeom>
            <a:avLst/>
            <a:gdLst>
              <a:gd name="T0" fmla="*/ 0 w 1764"/>
              <a:gd name="T1" fmla="*/ 826 h 905"/>
              <a:gd name="T2" fmla="*/ 252 w 1764"/>
              <a:gd name="T3" fmla="*/ 885 h 905"/>
              <a:gd name="T4" fmla="*/ 912 w 1764"/>
              <a:gd name="T5" fmla="*/ 465 h 905"/>
              <a:gd name="T6" fmla="*/ 1302 w 1764"/>
              <a:gd name="T7" fmla="*/ 543 h 905"/>
              <a:gd name="T8" fmla="*/ 1704 w 1764"/>
              <a:gd name="T9" fmla="*/ 147 h 905"/>
              <a:gd name="T10" fmla="*/ 1666 w 1764"/>
              <a:gd name="T11" fmla="*/ 0 h 905"/>
              <a:gd name="T12" fmla="*/ 0 w 1764"/>
              <a:gd name="T13" fmla="*/ 0 h 905"/>
              <a:gd name="T14" fmla="*/ 0 w 1764"/>
              <a:gd name="T15" fmla="*/ 826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64" h="905">
                <a:moveTo>
                  <a:pt x="0" y="826"/>
                </a:moveTo>
                <a:cubicBezTo>
                  <a:pt x="68" y="872"/>
                  <a:pt x="154" y="905"/>
                  <a:pt x="252" y="885"/>
                </a:cubicBezTo>
                <a:cubicBezTo>
                  <a:pt x="492" y="837"/>
                  <a:pt x="768" y="477"/>
                  <a:pt x="912" y="465"/>
                </a:cubicBezTo>
                <a:cubicBezTo>
                  <a:pt x="1056" y="453"/>
                  <a:pt x="1104" y="555"/>
                  <a:pt x="1302" y="543"/>
                </a:cubicBezTo>
                <a:cubicBezTo>
                  <a:pt x="1500" y="531"/>
                  <a:pt x="1764" y="459"/>
                  <a:pt x="1704" y="147"/>
                </a:cubicBezTo>
                <a:cubicBezTo>
                  <a:pt x="1694" y="96"/>
                  <a:pt x="1681" y="46"/>
                  <a:pt x="1666" y="0"/>
                </a:cubicBezTo>
                <a:cubicBezTo>
                  <a:pt x="0" y="0"/>
                  <a:pt x="0" y="0"/>
                  <a:pt x="0" y="0"/>
                </a:cubicBezTo>
                <a:lnTo>
                  <a:pt x="0" y="82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Freeform 5"/>
          <p:cNvSpPr/>
          <p:nvPr/>
        </p:nvSpPr>
        <p:spPr bwMode="auto">
          <a:xfrm>
            <a:off x="6633029" y="4819702"/>
            <a:ext cx="4655125" cy="2039886"/>
          </a:xfrm>
          <a:custGeom>
            <a:avLst/>
            <a:gdLst>
              <a:gd name="T0" fmla="*/ 1765 w 1765"/>
              <a:gd name="T1" fmla="*/ 774 h 774"/>
              <a:gd name="T2" fmla="*/ 1765 w 1765"/>
              <a:gd name="T3" fmla="*/ 481 h 774"/>
              <a:gd name="T4" fmla="*/ 1459 w 1765"/>
              <a:gd name="T5" fmla="*/ 486 h 774"/>
              <a:gd name="T6" fmla="*/ 1075 w 1765"/>
              <a:gd name="T7" fmla="*/ 138 h 774"/>
              <a:gd name="T8" fmla="*/ 763 w 1765"/>
              <a:gd name="T9" fmla="*/ 240 h 774"/>
              <a:gd name="T10" fmla="*/ 241 w 1765"/>
              <a:gd name="T11" fmla="*/ 300 h 774"/>
              <a:gd name="T12" fmla="*/ 0 w 1765"/>
              <a:gd name="T13" fmla="*/ 774 h 774"/>
              <a:gd name="T14" fmla="*/ 1765 w 1765"/>
              <a:gd name="T15" fmla="*/ 774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65" h="774">
                <a:moveTo>
                  <a:pt x="1765" y="774"/>
                </a:moveTo>
                <a:cubicBezTo>
                  <a:pt x="1765" y="481"/>
                  <a:pt x="1765" y="481"/>
                  <a:pt x="1765" y="481"/>
                </a:cubicBezTo>
                <a:cubicBezTo>
                  <a:pt x="1683" y="440"/>
                  <a:pt x="1572" y="467"/>
                  <a:pt x="1459" y="486"/>
                </a:cubicBezTo>
                <a:cubicBezTo>
                  <a:pt x="1249" y="522"/>
                  <a:pt x="1189" y="276"/>
                  <a:pt x="1075" y="138"/>
                </a:cubicBezTo>
                <a:cubicBezTo>
                  <a:pt x="961" y="0"/>
                  <a:pt x="835" y="228"/>
                  <a:pt x="763" y="240"/>
                </a:cubicBezTo>
                <a:cubicBezTo>
                  <a:pt x="691" y="252"/>
                  <a:pt x="535" y="234"/>
                  <a:pt x="241" y="300"/>
                </a:cubicBezTo>
                <a:cubicBezTo>
                  <a:pt x="51" y="342"/>
                  <a:pt x="7" y="595"/>
                  <a:pt x="0" y="774"/>
                </a:cubicBezTo>
                <a:lnTo>
                  <a:pt x="1765" y="77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6"/>
          <p:cNvSpPr/>
          <p:nvPr/>
        </p:nvSpPr>
        <p:spPr bwMode="auto">
          <a:xfrm>
            <a:off x="10385897" y="3183989"/>
            <a:ext cx="1804515" cy="3675599"/>
          </a:xfrm>
          <a:custGeom>
            <a:avLst/>
            <a:gdLst>
              <a:gd name="T0" fmla="*/ 684 w 684"/>
              <a:gd name="T1" fmla="*/ 13 h 1394"/>
              <a:gd name="T2" fmla="*/ 630 w 684"/>
              <a:gd name="T3" fmla="*/ 26 h 1394"/>
              <a:gd name="T4" fmla="*/ 504 w 684"/>
              <a:gd name="T5" fmla="*/ 308 h 1394"/>
              <a:gd name="T6" fmla="*/ 180 w 684"/>
              <a:gd name="T7" fmla="*/ 626 h 1394"/>
              <a:gd name="T8" fmla="*/ 174 w 684"/>
              <a:gd name="T9" fmla="*/ 1016 h 1394"/>
              <a:gd name="T10" fmla="*/ 293 w 684"/>
              <a:gd name="T11" fmla="*/ 1394 h 1394"/>
              <a:gd name="T12" fmla="*/ 684 w 684"/>
              <a:gd name="T13" fmla="*/ 1394 h 1394"/>
              <a:gd name="T14" fmla="*/ 684 w 684"/>
              <a:gd name="T15" fmla="*/ 13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4" h="1394">
                <a:moveTo>
                  <a:pt x="684" y="13"/>
                </a:moveTo>
                <a:cubicBezTo>
                  <a:pt x="666" y="0"/>
                  <a:pt x="647" y="2"/>
                  <a:pt x="630" y="26"/>
                </a:cubicBezTo>
                <a:cubicBezTo>
                  <a:pt x="552" y="134"/>
                  <a:pt x="540" y="62"/>
                  <a:pt x="504" y="308"/>
                </a:cubicBezTo>
                <a:cubicBezTo>
                  <a:pt x="468" y="554"/>
                  <a:pt x="264" y="488"/>
                  <a:pt x="180" y="626"/>
                </a:cubicBezTo>
                <a:cubicBezTo>
                  <a:pt x="96" y="764"/>
                  <a:pt x="0" y="758"/>
                  <a:pt x="174" y="1016"/>
                </a:cubicBezTo>
                <a:cubicBezTo>
                  <a:pt x="296" y="1197"/>
                  <a:pt x="276" y="1304"/>
                  <a:pt x="293" y="1394"/>
                </a:cubicBezTo>
                <a:cubicBezTo>
                  <a:pt x="684" y="1394"/>
                  <a:pt x="684" y="1394"/>
                  <a:pt x="684" y="1394"/>
                </a:cubicBezTo>
                <a:lnTo>
                  <a:pt x="684" y="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1588" y="-1588"/>
            <a:ext cx="2146526" cy="4547512"/>
          </a:xfrm>
          <a:custGeom>
            <a:avLst/>
            <a:gdLst>
              <a:gd name="T0" fmla="*/ 480 w 768"/>
              <a:gd name="T1" fmla="*/ 422 h 1628"/>
              <a:gd name="T2" fmla="*/ 90 w 768"/>
              <a:gd name="T3" fmla="*/ 2 h 1628"/>
              <a:gd name="T4" fmla="*/ 0 w 768"/>
              <a:gd name="T5" fmla="*/ 28 h 1628"/>
              <a:gd name="T6" fmla="*/ 0 w 768"/>
              <a:gd name="T7" fmla="*/ 1628 h 1628"/>
              <a:gd name="T8" fmla="*/ 240 w 768"/>
              <a:gd name="T9" fmla="*/ 1388 h 1628"/>
              <a:gd name="T10" fmla="*/ 288 w 768"/>
              <a:gd name="T11" fmla="*/ 1028 h 1628"/>
              <a:gd name="T12" fmla="*/ 660 w 768"/>
              <a:gd name="T13" fmla="*/ 734 h 1628"/>
              <a:gd name="T14" fmla="*/ 480 w 768"/>
              <a:gd name="T15" fmla="*/ 422 h 1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" h="1628">
                <a:moveTo>
                  <a:pt x="480" y="422"/>
                </a:moveTo>
                <a:cubicBezTo>
                  <a:pt x="330" y="302"/>
                  <a:pt x="192" y="8"/>
                  <a:pt x="90" y="2"/>
                </a:cubicBezTo>
                <a:cubicBezTo>
                  <a:pt x="62" y="0"/>
                  <a:pt x="31" y="11"/>
                  <a:pt x="0" y="28"/>
                </a:cubicBezTo>
                <a:cubicBezTo>
                  <a:pt x="0" y="1628"/>
                  <a:pt x="0" y="1628"/>
                  <a:pt x="0" y="1628"/>
                </a:cubicBezTo>
                <a:cubicBezTo>
                  <a:pt x="104" y="1575"/>
                  <a:pt x="207" y="1489"/>
                  <a:pt x="240" y="1388"/>
                </a:cubicBezTo>
                <a:cubicBezTo>
                  <a:pt x="306" y="1190"/>
                  <a:pt x="276" y="1118"/>
                  <a:pt x="288" y="1028"/>
                </a:cubicBezTo>
                <a:cubicBezTo>
                  <a:pt x="300" y="938"/>
                  <a:pt x="552" y="902"/>
                  <a:pt x="660" y="734"/>
                </a:cubicBezTo>
                <a:cubicBezTo>
                  <a:pt x="768" y="566"/>
                  <a:pt x="630" y="542"/>
                  <a:pt x="480" y="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35122" y="3790520"/>
            <a:ext cx="5147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300" dirty="0">
                <a:solidFill>
                  <a:schemeClr val="bg2"/>
                </a:solidFill>
                <a:latin typeface="Source Sans Pro" charset="0"/>
                <a:ea typeface="Source Sans Pro Light" panose="020B0403030403020204" pitchFamily="34" charset="0"/>
                <a:cs typeface="Open Sans" panose="020B0606030504020204" pitchFamily="34" charset="0"/>
              </a:rPr>
              <a:t>MINIMAL PRESENTATION </a:t>
            </a:r>
            <a:r>
              <a:rPr lang="en-US" sz="1400" spc="300" dirty="0" err="1">
                <a:solidFill>
                  <a:schemeClr val="bg2"/>
                </a:solidFill>
                <a:latin typeface="Source Sans Pro" charset="0"/>
                <a:ea typeface="Source Sans Pro Light" panose="020B0403030403020204" pitchFamily="34" charset="0"/>
                <a:cs typeface="Open Sans" panose="020B0606030504020204" pitchFamily="34" charset="0"/>
              </a:rPr>
              <a:t>TEMPLATEx</a:t>
            </a:r>
            <a:endParaRPr lang="en-US" sz="1400" spc="300" dirty="0">
              <a:solidFill>
                <a:schemeClr val="bg2"/>
              </a:solidFill>
              <a:latin typeface="Source Sans Pro" charset="0"/>
              <a:ea typeface="Source Sans Pro Light" panose="020B0403030403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3916" y="2582150"/>
            <a:ext cx="4703532" cy="12286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9600" dirty="0">
                <a:solidFill>
                  <a:schemeClr val="bg2"/>
                </a:solidFill>
                <a:latin typeface="Bodoni Bk BT" panose="02070603070706020303" pitchFamily="18" charset="0"/>
                <a:ea typeface="Lato Black" panose="020F0502020204030203" pitchFamily="34" charset="0"/>
                <a:cs typeface="Lato Black" panose="020F0502020204030203" pitchFamily="34" charset="0"/>
              </a:rPr>
              <a:t>Morimoto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1304" y="1046754"/>
            <a:ext cx="3395481" cy="34330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7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Briliant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75000"/>
              </a:lnSpc>
              <a:defRPr/>
            </a:pPr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Idea</a:t>
            </a:r>
          </a:p>
          <a:p>
            <a:pPr>
              <a:lnSpc>
                <a:spcPct val="75000"/>
              </a:lnSpc>
              <a:defRPr/>
            </a:pPr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For</a:t>
            </a:r>
          </a:p>
          <a:p>
            <a:pPr>
              <a:lnSpc>
                <a:spcPct val="75000"/>
              </a:lnSpc>
              <a:defRPr/>
            </a:pPr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Design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0451" y="5436788"/>
            <a:ext cx="167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04875" y="4590738"/>
            <a:ext cx="12700" cy="54610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81033" y="5344455"/>
            <a:ext cx="10198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Who</a:t>
            </a:r>
          </a:p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We Are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F9F21DA2-63FC-4CB3-9F09-48232C064D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r="20184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20342" y="1"/>
            <a:ext cx="7271657" cy="226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3429000"/>
            <a:ext cx="1175657" cy="342900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2663" y="876300"/>
            <a:ext cx="3332964" cy="940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History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8058148" y="2955837"/>
            <a:ext cx="68580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6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Anyone can get dressed up and glamorous, but it is how people dress in their days off that are the most intriguing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669974" y="5021943"/>
            <a:ext cx="2166639" cy="1277065"/>
            <a:chOff x="2822331" y="5027928"/>
            <a:chExt cx="2166639" cy="1277065"/>
          </a:xfrm>
        </p:grpSpPr>
        <p:sp>
          <p:nvSpPr>
            <p:cNvPr id="9" name="Rectangle 8"/>
            <p:cNvSpPr/>
            <p:nvPr/>
          </p:nvSpPr>
          <p:spPr>
            <a:xfrm>
              <a:off x="2848185" y="5658662"/>
              <a:ext cx="21407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Lorem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Ipsum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 is simply dummy text of the printing and typesetting industry. 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22331" y="5027928"/>
              <a:ext cx="853119" cy="7675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5400" dirty="0">
                  <a:solidFill>
                    <a:schemeClr val="accent2"/>
                  </a:solidFill>
                  <a:latin typeface="微软雅黑" panose="020B0503020204020204" charset="-122"/>
                  <a:ea typeface="Lato Black" panose="020F0502020204030203" pitchFamily="34" charset="0"/>
                  <a:cs typeface="Lato Black" panose="020F0502020204030203" pitchFamily="34" charset="0"/>
                </a:rPr>
                <a:t>01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27456" y="4381597"/>
            <a:ext cx="2173321" cy="1271080"/>
            <a:chOff x="6123099" y="5027928"/>
            <a:chExt cx="2173321" cy="1271080"/>
          </a:xfrm>
        </p:grpSpPr>
        <p:sp>
          <p:nvSpPr>
            <p:cNvPr id="11" name="Rectangle 10"/>
            <p:cNvSpPr/>
            <p:nvPr/>
          </p:nvSpPr>
          <p:spPr>
            <a:xfrm>
              <a:off x="6155635" y="5652677"/>
              <a:ext cx="21407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Lorem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Ipsum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 is simply dummy text of the printing and typesetting industry. 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23099" y="5027928"/>
              <a:ext cx="982961" cy="7675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5400" dirty="0">
                  <a:solidFill>
                    <a:schemeClr val="accent2"/>
                  </a:solidFill>
                  <a:latin typeface="微软雅黑" panose="020B0503020204020204" charset="-122"/>
                  <a:ea typeface="Lato Black" panose="020F0502020204030203" pitchFamily="34" charset="0"/>
                  <a:cs typeface="Lato Black" panose="020F0502020204030203" pitchFamily="34" charset="0"/>
                </a:rPr>
                <a:t>02</a:t>
              </a:r>
            </a:p>
          </p:txBody>
        </p:sp>
      </p:grp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10AA1283-97B2-4DC3-8A50-2FD02386BD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7" b="11317"/>
          <a:stretch>
            <a:fillRect/>
          </a:stretch>
        </p:blipFill>
        <p:spPr/>
      </p:pic>
      <p:pic>
        <p:nvPicPr>
          <p:cNvPr id="21" name="图片占位符 20">
            <a:extLst>
              <a:ext uri="{FF2B5EF4-FFF2-40B4-BE49-F238E27FC236}">
                <a16:creationId xmlns:a16="http://schemas.microsoft.com/office/drawing/2014/main" id="{5094EFB0-88D9-49EE-BC1D-44CA58F3EF5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8" r="22338"/>
          <a:stretch>
            <a:fillRect/>
          </a:stretch>
        </p:blipFill>
        <p:spPr/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6200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52229" y="2228852"/>
            <a:ext cx="3367314" cy="3436029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5400" dist="76200" dir="2400000" sx="104000" sy="104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69002" y="1238339"/>
            <a:ext cx="156645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6"/>
                </a:solidFill>
                <a:latin typeface="Garamond" panose="02020404030301010803" pitchFamily="18" charset="0"/>
                <a:ea typeface="Source Sans Pro" charset="0"/>
              </a:rPr>
              <a:t>0</a:t>
            </a:r>
            <a:r>
              <a:rPr lang="en-US" sz="11500" b="0" dirty="0">
                <a:solidFill>
                  <a:schemeClr val="accent6"/>
                </a:solidFill>
                <a:latin typeface="Garamond" panose="02020404030301010803" pitchFamily="18" charset="0"/>
                <a:ea typeface="Source Sans Pro" charset="0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98542" y="3259952"/>
            <a:ext cx="10198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Who</a:t>
            </a:r>
          </a:p>
          <a:p>
            <a:pPr algn="ctr"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We Are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49940" y="3973515"/>
            <a:ext cx="2107738" cy="81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has been the industry's standard dummy text ever since the 1500s, when an unknown.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-841375" y="-529069"/>
            <a:ext cx="3251869" cy="2819496"/>
            <a:chOff x="36513" y="9607550"/>
            <a:chExt cx="3987800" cy="3457576"/>
          </a:xfrm>
          <a:solidFill>
            <a:schemeClr val="accent5"/>
          </a:solidFill>
        </p:grpSpPr>
        <p:sp>
          <p:nvSpPr>
            <p:cNvPr id="15" name="Freeform 14"/>
            <p:cNvSpPr/>
            <p:nvPr/>
          </p:nvSpPr>
          <p:spPr bwMode="auto">
            <a:xfrm>
              <a:off x="657225" y="12482513"/>
              <a:ext cx="644525" cy="582613"/>
            </a:xfrm>
            <a:custGeom>
              <a:avLst/>
              <a:gdLst>
                <a:gd name="T0" fmla="*/ 67 w 172"/>
                <a:gd name="T1" fmla="*/ 137 h 155"/>
                <a:gd name="T2" fmla="*/ 65 w 172"/>
                <a:gd name="T3" fmla="*/ 133 h 155"/>
                <a:gd name="T4" fmla="*/ 73 w 172"/>
                <a:gd name="T5" fmla="*/ 130 h 155"/>
                <a:gd name="T6" fmla="*/ 72 w 172"/>
                <a:gd name="T7" fmla="*/ 128 h 155"/>
                <a:gd name="T8" fmla="*/ 80 w 172"/>
                <a:gd name="T9" fmla="*/ 127 h 155"/>
                <a:gd name="T10" fmla="*/ 90 w 172"/>
                <a:gd name="T11" fmla="*/ 119 h 155"/>
                <a:gd name="T12" fmla="*/ 89 w 172"/>
                <a:gd name="T13" fmla="*/ 117 h 155"/>
                <a:gd name="T14" fmla="*/ 95 w 172"/>
                <a:gd name="T15" fmla="*/ 114 h 155"/>
                <a:gd name="T16" fmla="*/ 96 w 172"/>
                <a:gd name="T17" fmla="*/ 113 h 155"/>
                <a:gd name="T18" fmla="*/ 96 w 172"/>
                <a:gd name="T19" fmla="*/ 111 h 155"/>
                <a:gd name="T20" fmla="*/ 99 w 172"/>
                <a:gd name="T21" fmla="*/ 110 h 155"/>
                <a:gd name="T22" fmla="*/ 129 w 172"/>
                <a:gd name="T23" fmla="*/ 76 h 155"/>
                <a:gd name="T24" fmla="*/ 135 w 172"/>
                <a:gd name="T25" fmla="*/ 67 h 155"/>
                <a:gd name="T26" fmla="*/ 149 w 172"/>
                <a:gd name="T27" fmla="*/ 62 h 155"/>
                <a:gd name="T28" fmla="*/ 149 w 172"/>
                <a:gd name="T29" fmla="*/ 38 h 155"/>
                <a:gd name="T30" fmla="*/ 157 w 172"/>
                <a:gd name="T31" fmla="*/ 33 h 155"/>
                <a:gd name="T32" fmla="*/ 162 w 172"/>
                <a:gd name="T33" fmla="*/ 9 h 155"/>
                <a:gd name="T34" fmla="*/ 171 w 172"/>
                <a:gd name="T35" fmla="*/ 7 h 155"/>
                <a:gd name="T36" fmla="*/ 167 w 172"/>
                <a:gd name="T37" fmla="*/ 0 h 155"/>
                <a:gd name="T38" fmla="*/ 130 w 172"/>
                <a:gd name="T39" fmla="*/ 11 h 155"/>
                <a:gd name="T40" fmla="*/ 94 w 172"/>
                <a:gd name="T41" fmla="*/ 27 h 155"/>
                <a:gd name="T42" fmla="*/ 61 w 172"/>
                <a:gd name="T43" fmla="*/ 49 h 155"/>
                <a:gd name="T44" fmla="*/ 24 w 172"/>
                <a:gd name="T45" fmla="*/ 72 h 155"/>
                <a:gd name="T46" fmla="*/ 22 w 172"/>
                <a:gd name="T47" fmla="*/ 73 h 155"/>
                <a:gd name="T48" fmla="*/ 4 w 172"/>
                <a:gd name="T49" fmla="*/ 91 h 155"/>
                <a:gd name="T50" fmla="*/ 1 w 172"/>
                <a:gd name="T51" fmla="*/ 103 h 155"/>
                <a:gd name="T52" fmla="*/ 7 w 172"/>
                <a:gd name="T53" fmla="*/ 104 h 155"/>
                <a:gd name="T54" fmla="*/ 2 w 172"/>
                <a:gd name="T55" fmla="*/ 110 h 155"/>
                <a:gd name="T56" fmla="*/ 12 w 172"/>
                <a:gd name="T57" fmla="*/ 122 h 155"/>
                <a:gd name="T58" fmla="*/ 19 w 172"/>
                <a:gd name="T59" fmla="*/ 128 h 155"/>
                <a:gd name="T60" fmla="*/ 15 w 172"/>
                <a:gd name="T61" fmla="*/ 131 h 155"/>
                <a:gd name="T62" fmla="*/ 21 w 172"/>
                <a:gd name="T63" fmla="*/ 130 h 155"/>
                <a:gd name="T64" fmla="*/ 17 w 172"/>
                <a:gd name="T65" fmla="*/ 134 h 155"/>
                <a:gd name="T66" fmla="*/ 25 w 172"/>
                <a:gd name="T67" fmla="*/ 133 h 155"/>
                <a:gd name="T68" fmla="*/ 20 w 172"/>
                <a:gd name="T69" fmla="*/ 137 h 155"/>
                <a:gd name="T70" fmla="*/ 23 w 172"/>
                <a:gd name="T71" fmla="*/ 136 h 155"/>
                <a:gd name="T72" fmla="*/ 27 w 172"/>
                <a:gd name="T73" fmla="*/ 146 h 155"/>
                <a:gd name="T74" fmla="*/ 21 w 172"/>
                <a:gd name="T75" fmla="*/ 150 h 155"/>
                <a:gd name="T76" fmla="*/ 21 w 172"/>
                <a:gd name="T77" fmla="*/ 150 h 155"/>
                <a:gd name="T78" fmla="*/ 24 w 172"/>
                <a:gd name="T79" fmla="*/ 148 h 155"/>
                <a:gd name="T80" fmla="*/ 21 w 172"/>
                <a:gd name="T81" fmla="*/ 150 h 155"/>
                <a:gd name="T82" fmla="*/ 23 w 172"/>
                <a:gd name="T83" fmla="*/ 151 h 155"/>
                <a:gd name="T84" fmla="*/ 26 w 172"/>
                <a:gd name="T85" fmla="*/ 150 h 155"/>
                <a:gd name="T86" fmla="*/ 24 w 172"/>
                <a:gd name="T87" fmla="*/ 151 h 155"/>
                <a:gd name="T88" fmla="*/ 28 w 172"/>
                <a:gd name="T89" fmla="*/ 153 h 155"/>
                <a:gd name="T90" fmla="*/ 38 w 172"/>
                <a:gd name="T91" fmla="*/ 154 h 155"/>
                <a:gd name="T92" fmla="*/ 67 w 172"/>
                <a:gd name="T93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155">
                  <a:moveTo>
                    <a:pt x="67" y="137"/>
                  </a:moveTo>
                  <a:cubicBezTo>
                    <a:pt x="66" y="135"/>
                    <a:pt x="64" y="134"/>
                    <a:pt x="65" y="133"/>
                  </a:cubicBezTo>
                  <a:cubicBezTo>
                    <a:pt x="66" y="130"/>
                    <a:pt x="71" y="133"/>
                    <a:pt x="73" y="130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74" y="128"/>
                    <a:pt x="77" y="128"/>
                    <a:pt x="80" y="127"/>
                  </a:cubicBezTo>
                  <a:cubicBezTo>
                    <a:pt x="83" y="125"/>
                    <a:pt x="87" y="122"/>
                    <a:pt x="90" y="119"/>
                  </a:cubicBezTo>
                  <a:cubicBezTo>
                    <a:pt x="89" y="118"/>
                    <a:pt x="89" y="117"/>
                    <a:pt x="89" y="117"/>
                  </a:cubicBezTo>
                  <a:cubicBezTo>
                    <a:pt x="90" y="115"/>
                    <a:pt x="93" y="115"/>
                    <a:pt x="95" y="114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7" y="110"/>
                    <a:pt x="98" y="110"/>
                    <a:pt x="99" y="110"/>
                  </a:cubicBezTo>
                  <a:cubicBezTo>
                    <a:pt x="108" y="99"/>
                    <a:pt x="117" y="87"/>
                    <a:pt x="129" y="76"/>
                  </a:cubicBezTo>
                  <a:cubicBezTo>
                    <a:pt x="130" y="72"/>
                    <a:pt x="133" y="69"/>
                    <a:pt x="135" y="67"/>
                  </a:cubicBezTo>
                  <a:cubicBezTo>
                    <a:pt x="139" y="64"/>
                    <a:pt x="145" y="64"/>
                    <a:pt x="149" y="62"/>
                  </a:cubicBezTo>
                  <a:cubicBezTo>
                    <a:pt x="145" y="54"/>
                    <a:pt x="155" y="46"/>
                    <a:pt x="149" y="38"/>
                  </a:cubicBezTo>
                  <a:cubicBezTo>
                    <a:pt x="152" y="37"/>
                    <a:pt x="157" y="36"/>
                    <a:pt x="157" y="33"/>
                  </a:cubicBezTo>
                  <a:cubicBezTo>
                    <a:pt x="155" y="26"/>
                    <a:pt x="154" y="16"/>
                    <a:pt x="162" y="9"/>
                  </a:cubicBezTo>
                  <a:cubicBezTo>
                    <a:pt x="165" y="7"/>
                    <a:pt x="171" y="9"/>
                    <a:pt x="171" y="7"/>
                  </a:cubicBezTo>
                  <a:cubicBezTo>
                    <a:pt x="172" y="4"/>
                    <a:pt x="166" y="3"/>
                    <a:pt x="167" y="0"/>
                  </a:cubicBezTo>
                  <a:cubicBezTo>
                    <a:pt x="154" y="2"/>
                    <a:pt x="142" y="6"/>
                    <a:pt x="130" y="11"/>
                  </a:cubicBezTo>
                  <a:cubicBezTo>
                    <a:pt x="118" y="16"/>
                    <a:pt x="106" y="21"/>
                    <a:pt x="94" y="27"/>
                  </a:cubicBezTo>
                  <a:cubicBezTo>
                    <a:pt x="91" y="31"/>
                    <a:pt x="76" y="39"/>
                    <a:pt x="61" y="49"/>
                  </a:cubicBezTo>
                  <a:cubicBezTo>
                    <a:pt x="46" y="58"/>
                    <a:pt x="30" y="69"/>
                    <a:pt x="24" y="72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15" y="78"/>
                    <a:pt x="8" y="84"/>
                    <a:pt x="4" y="91"/>
                  </a:cubicBezTo>
                  <a:cubicBezTo>
                    <a:pt x="3" y="95"/>
                    <a:pt x="2" y="99"/>
                    <a:pt x="1" y="103"/>
                  </a:cubicBezTo>
                  <a:cubicBezTo>
                    <a:pt x="3" y="103"/>
                    <a:pt x="6" y="104"/>
                    <a:pt x="7" y="104"/>
                  </a:cubicBezTo>
                  <a:cubicBezTo>
                    <a:pt x="5" y="106"/>
                    <a:pt x="2" y="108"/>
                    <a:pt x="2" y="110"/>
                  </a:cubicBezTo>
                  <a:cubicBezTo>
                    <a:pt x="0" y="117"/>
                    <a:pt x="6" y="118"/>
                    <a:pt x="12" y="122"/>
                  </a:cubicBezTo>
                  <a:cubicBezTo>
                    <a:pt x="15" y="122"/>
                    <a:pt x="15" y="127"/>
                    <a:pt x="19" y="128"/>
                  </a:cubicBezTo>
                  <a:cubicBezTo>
                    <a:pt x="18" y="129"/>
                    <a:pt x="17" y="129"/>
                    <a:pt x="15" y="131"/>
                  </a:cubicBezTo>
                  <a:cubicBezTo>
                    <a:pt x="17" y="133"/>
                    <a:pt x="19" y="126"/>
                    <a:pt x="21" y="130"/>
                  </a:cubicBezTo>
                  <a:cubicBezTo>
                    <a:pt x="19" y="130"/>
                    <a:pt x="18" y="133"/>
                    <a:pt x="17" y="134"/>
                  </a:cubicBezTo>
                  <a:cubicBezTo>
                    <a:pt x="19" y="136"/>
                    <a:pt x="23" y="131"/>
                    <a:pt x="25" y="133"/>
                  </a:cubicBezTo>
                  <a:cubicBezTo>
                    <a:pt x="24" y="135"/>
                    <a:pt x="17" y="133"/>
                    <a:pt x="20" y="137"/>
                  </a:cubicBezTo>
                  <a:cubicBezTo>
                    <a:pt x="20" y="138"/>
                    <a:pt x="22" y="137"/>
                    <a:pt x="23" y="136"/>
                  </a:cubicBezTo>
                  <a:cubicBezTo>
                    <a:pt x="19" y="141"/>
                    <a:pt x="19" y="146"/>
                    <a:pt x="27" y="146"/>
                  </a:cubicBezTo>
                  <a:cubicBezTo>
                    <a:pt x="25" y="147"/>
                    <a:pt x="22" y="148"/>
                    <a:pt x="21" y="150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2" y="149"/>
                    <a:pt x="23" y="149"/>
                    <a:pt x="24" y="148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4" y="151"/>
                    <a:pt x="25" y="151"/>
                    <a:pt x="26" y="150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5" y="152"/>
                    <a:pt x="27" y="153"/>
                    <a:pt x="28" y="153"/>
                  </a:cubicBezTo>
                  <a:cubicBezTo>
                    <a:pt x="32" y="154"/>
                    <a:pt x="36" y="155"/>
                    <a:pt x="38" y="154"/>
                  </a:cubicBezTo>
                  <a:cubicBezTo>
                    <a:pt x="48" y="149"/>
                    <a:pt x="57" y="143"/>
                    <a:pt x="67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2068513" y="12498388"/>
              <a:ext cx="604838" cy="528638"/>
            </a:xfrm>
            <a:custGeom>
              <a:avLst/>
              <a:gdLst>
                <a:gd name="T0" fmla="*/ 60 w 161"/>
                <a:gd name="T1" fmla="*/ 129 h 141"/>
                <a:gd name="T2" fmla="*/ 59 w 161"/>
                <a:gd name="T3" fmla="*/ 125 h 141"/>
                <a:gd name="T4" fmla="*/ 67 w 161"/>
                <a:gd name="T5" fmla="*/ 124 h 141"/>
                <a:gd name="T6" fmla="*/ 66 w 161"/>
                <a:gd name="T7" fmla="*/ 121 h 141"/>
                <a:gd name="T8" fmla="*/ 74 w 161"/>
                <a:gd name="T9" fmla="*/ 122 h 141"/>
                <a:gd name="T10" fmla="*/ 85 w 161"/>
                <a:gd name="T11" fmla="*/ 114 h 141"/>
                <a:gd name="T12" fmla="*/ 84 w 161"/>
                <a:gd name="T13" fmla="*/ 112 h 141"/>
                <a:gd name="T14" fmla="*/ 91 w 161"/>
                <a:gd name="T15" fmla="*/ 110 h 141"/>
                <a:gd name="T16" fmla="*/ 92 w 161"/>
                <a:gd name="T17" fmla="*/ 109 h 141"/>
                <a:gd name="T18" fmla="*/ 91 w 161"/>
                <a:gd name="T19" fmla="*/ 107 h 141"/>
                <a:gd name="T20" fmla="*/ 94 w 161"/>
                <a:gd name="T21" fmla="*/ 106 h 141"/>
                <a:gd name="T22" fmla="*/ 124 w 161"/>
                <a:gd name="T23" fmla="*/ 75 h 141"/>
                <a:gd name="T24" fmla="*/ 131 w 161"/>
                <a:gd name="T25" fmla="*/ 66 h 141"/>
                <a:gd name="T26" fmla="*/ 144 w 161"/>
                <a:gd name="T27" fmla="*/ 62 h 141"/>
                <a:gd name="T28" fmla="*/ 143 w 161"/>
                <a:gd name="T29" fmla="*/ 38 h 141"/>
                <a:gd name="T30" fmla="*/ 149 w 161"/>
                <a:gd name="T31" fmla="*/ 33 h 141"/>
                <a:gd name="T32" fmla="*/ 152 w 161"/>
                <a:gd name="T33" fmla="*/ 9 h 141"/>
                <a:gd name="T34" fmla="*/ 161 w 161"/>
                <a:gd name="T35" fmla="*/ 7 h 141"/>
                <a:gd name="T36" fmla="*/ 156 w 161"/>
                <a:gd name="T37" fmla="*/ 0 h 141"/>
                <a:gd name="T38" fmla="*/ 93 w 161"/>
                <a:gd name="T39" fmla="*/ 24 h 141"/>
                <a:gd name="T40" fmla="*/ 63 w 161"/>
                <a:gd name="T41" fmla="*/ 42 h 141"/>
                <a:gd name="T42" fmla="*/ 27 w 161"/>
                <a:gd name="T43" fmla="*/ 58 h 141"/>
                <a:gd name="T44" fmla="*/ 26 w 161"/>
                <a:gd name="T45" fmla="*/ 59 h 141"/>
                <a:gd name="T46" fmla="*/ 8 w 161"/>
                <a:gd name="T47" fmla="*/ 72 h 141"/>
                <a:gd name="T48" fmla="*/ 4 w 161"/>
                <a:gd name="T49" fmla="*/ 83 h 141"/>
                <a:gd name="T50" fmla="*/ 9 w 161"/>
                <a:gd name="T51" fmla="*/ 85 h 141"/>
                <a:gd name="T52" fmla="*/ 3 w 161"/>
                <a:gd name="T53" fmla="*/ 90 h 141"/>
                <a:gd name="T54" fmla="*/ 10 w 161"/>
                <a:gd name="T55" fmla="*/ 103 h 141"/>
                <a:gd name="T56" fmla="*/ 16 w 161"/>
                <a:gd name="T57" fmla="*/ 111 h 141"/>
                <a:gd name="T58" fmla="*/ 12 w 161"/>
                <a:gd name="T59" fmla="*/ 112 h 141"/>
                <a:gd name="T60" fmla="*/ 17 w 161"/>
                <a:gd name="T61" fmla="*/ 113 h 141"/>
                <a:gd name="T62" fmla="*/ 13 w 161"/>
                <a:gd name="T63" fmla="*/ 116 h 141"/>
                <a:gd name="T64" fmla="*/ 20 w 161"/>
                <a:gd name="T65" fmla="*/ 117 h 141"/>
                <a:gd name="T66" fmla="*/ 15 w 161"/>
                <a:gd name="T67" fmla="*/ 120 h 141"/>
                <a:gd name="T68" fmla="*/ 18 w 161"/>
                <a:gd name="T69" fmla="*/ 119 h 141"/>
                <a:gd name="T70" fmla="*/ 20 w 161"/>
                <a:gd name="T71" fmla="*/ 130 h 141"/>
                <a:gd name="T72" fmla="*/ 14 w 161"/>
                <a:gd name="T73" fmla="*/ 132 h 141"/>
                <a:gd name="T74" fmla="*/ 14 w 161"/>
                <a:gd name="T75" fmla="*/ 132 h 141"/>
                <a:gd name="T76" fmla="*/ 17 w 161"/>
                <a:gd name="T77" fmla="*/ 131 h 141"/>
                <a:gd name="T78" fmla="*/ 14 w 161"/>
                <a:gd name="T79" fmla="*/ 133 h 141"/>
                <a:gd name="T80" fmla="*/ 16 w 161"/>
                <a:gd name="T81" fmla="*/ 134 h 141"/>
                <a:gd name="T82" fmla="*/ 18 w 161"/>
                <a:gd name="T83" fmla="*/ 134 h 141"/>
                <a:gd name="T84" fmla="*/ 16 w 161"/>
                <a:gd name="T85" fmla="*/ 135 h 141"/>
                <a:gd name="T86" fmla="*/ 20 w 161"/>
                <a:gd name="T87" fmla="*/ 137 h 141"/>
                <a:gd name="T88" fmla="*/ 29 w 161"/>
                <a:gd name="T89" fmla="*/ 140 h 141"/>
                <a:gd name="T90" fmla="*/ 60 w 161"/>
                <a:gd name="T91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1" h="141">
                  <a:moveTo>
                    <a:pt x="60" y="129"/>
                  </a:moveTo>
                  <a:cubicBezTo>
                    <a:pt x="59" y="127"/>
                    <a:pt x="58" y="126"/>
                    <a:pt x="59" y="125"/>
                  </a:cubicBezTo>
                  <a:cubicBezTo>
                    <a:pt x="61" y="122"/>
                    <a:pt x="65" y="126"/>
                    <a:pt x="67" y="124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8" y="121"/>
                    <a:pt x="71" y="121"/>
                    <a:pt x="74" y="122"/>
                  </a:cubicBezTo>
                  <a:cubicBezTo>
                    <a:pt x="78" y="119"/>
                    <a:pt x="81" y="117"/>
                    <a:pt x="85" y="114"/>
                  </a:cubicBezTo>
                  <a:cubicBezTo>
                    <a:pt x="84" y="114"/>
                    <a:pt x="84" y="113"/>
                    <a:pt x="84" y="112"/>
                  </a:cubicBezTo>
                  <a:cubicBezTo>
                    <a:pt x="86" y="111"/>
                    <a:pt x="88" y="111"/>
                    <a:pt x="91" y="110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08"/>
                    <a:pt x="91" y="108"/>
                    <a:pt x="91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04" y="96"/>
                    <a:pt x="113" y="86"/>
                    <a:pt x="124" y="75"/>
                  </a:cubicBezTo>
                  <a:cubicBezTo>
                    <a:pt x="126" y="72"/>
                    <a:pt x="128" y="68"/>
                    <a:pt x="131" y="66"/>
                  </a:cubicBezTo>
                  <a:cubicBezTo>
                    <a:pt x="134" y="64"/>
                    <a:pt x="140" y="63"/>
                    <a:pt x="144" y="62"/>
                  </a:cubicBezTo>
                  <a:cubicBezTo>
                    <a:pt x="140" y="54"/>
                    <a:pt x="148" y="46"/>
                    <a:pt x="143" y="38"/>
                  </a:cubicBezTo>
                  <a:cubicBezTo>
                    <a:pt x="146" y="37"/>
                    <a:pt x="150" y="36"/>
                    <a:pt x="149" y="33"/>
                  </a:cubicBezTo>
                  <a:cubicBezTo>
                    <a:pt x="147" y="26"/>
                    <a:pt x="146" y="16"/>
                    <a:pt x="152" y="9"/>
                  </a:cubicBezTo>
                  <a:cubicBezTo>
                    <a:pt x="155" y="7"/>
                    <a:pt x="160" y="9"/>
                    <a:pt x="161" y="7"/>
                  </a:cubicBezTo>
                  <a:cubicBezTo>
                    <a:pt x="161" y="4"/>
                    <a:pt x="155" y="3"/>
                    <a:pt x="156" y="0"/>
                  </a:cubicBezTo>
                  <a:cubicBezTo>
                    <a:pt x="133" y="5"/>
                    <a:pt x="114" y="16"/>
                    <a:pt x="93" y="24"/>
                  </a:cubicBezTo>
                  <a:cubicBezTo>
                    <a:pt x="90" y="28"/>
                    <a:pt x="77" y="35"/>
                    <a:pt x="63" y="42"/>
                  </a:cubicBezTo>
                  <a:cubicBezTo>
                    <a:pt x="49" y="49"/>
                    <a:pt x="34" y="56"/>
                    <a:pt x="27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19" y="62"/>
                    <a:pt x="12" y="67"/>
                    <a:pt x="8" y="72"/>
                  </a:cubicBezTo>
                  <a:cubicBezTo>
                    <a:pt x="6" y="76"/>
                    <a:pt x="5" y="79"/>
                    <a:pt x="4" y="83"/>
                  </a:cubicBezTo>
                  <a:cubicBezTo>
                    <a:pt x="6" y="84"/>
                    <a:pt x="7" y="84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0" y="96"/>
                    <a:pt x="5" y="98"/>
                    <a:pt x="10" y="103"/>
                  </a:cubicBezTo>
                  <a:cubicBezTo>
                    <a:pt x="13" y="105"/>
                    <a:pt x="13" y="109"/>
                    <a:pt x="16" y="111"/>
                  </a:cubicBezTo>
                  <a:cubicBezTo>
                    <a:pt x="15" y="111"/>
                    <a:pt x="14" y="112"/>
                    <a:pt x="12" y="112"/>
                  </a:cubicBezTo>
                  <a:cubicBezTo>
                    <a:pt x="13" y="115"/>
                    <a:pt x="17" y="109"/>
                    <a:pt x="17" y="113"/>
                  </a:cubicBezTo>
                  <a:cubicBezTo>
                    <a:pt x="15" y="113"/>
                    <a:pt x="14" y="115"/>
                    <a:pt x="13" y="116"/>
                  </a:cubicBezTo>
                  <a:cubicBezTo>
                    <a:pt x="15" y="119"/>
                    <a:pt x="19" y="114"/>
                    <a:pt x="20" y="117"/>
                  </a:cubicBezTo>
                  <a:cubicBezTo>
                    <a:pt x="20" y="119"/>
                    <a:pt x="14" y="116"/>
                    <a:pt x="15" y="120"/>
                  </a:cubicBezTo>
                  <a:cubicBezTo>
                    <a:pt x="16" y="120"/>
                    <a:pt x="17" y="120"/>
                    <a:pt x="18" y="119"/>
                  </a:cubicBezTo>
                  <a:cubicBezTo>
                    <a:pt x="14" y="123"/>
                    <a:pt x="13" y="128"/>
                    <a:pt x="20" y="130"/>
                  </a:cubicBezTo>
                  <a:cubicBezTo>
                    <a:pt x="18" y="131"/>
                    <a:pt x="15" y="130"/>
                    <a:pt x="14" y="132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4" y="132"/>
                    <a:pt x="16" y="132"/>
                    <a:pt x="17" y="131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16" y="134"/>
                    <a:pt x="16" y="134"/>
                    <a:pt x="16" y="134"/>
                  </a:cubicBezTo>
                  <a:cubicBezTo>
                    <a:pt x="17" y="134"/>
                    <a:pt x="17" y="134"/>
                    <a:pt x="18" y="134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7" y="136"/>
                    <a:pt x="19" y="136"/>
                    <a:pt x="20" y="137"/>
                  </a:cubicBezTo>
                  <a:cubicBezTo>
                    <a:pt x="23" y="139"/>
                    <a:pt x="27" y="141"/>
                    <a:pt x="29" y="140"/>
                  </a:cubicBezTo>
                  <a:cubicBezTo>
                    <a:pt x="39" y="137"/>
                    <a:pt x="50" y="133"/>
                    <a:pt x="60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3371850" y="11931650"/>
              <a:ext cx="652463" cy="498475"/>
            </a:xfrm>
            <a:custGeom>
              <a:avLst/>
              <a:gdLst>
                <a:gd name="T0" fmla="*/ 54 w 174"/>
                <a:gd name="T1" fmla="*/ 124 h 133"/>
                <a:gd name="T2" fmla="*/ 53 w 174"/>
                <a:gd name="T3" fmla="*/ 121 h 133"/>
                <a:gd name="T4" fmla="*/ 63 w 174"/>
                <a:gd name="T5" fmla="*/ 119 h 133"/>
                <a:gd name="T6" fmla="*/ 62 w 174"/>
                <a:gd name="T7" fmla="*/ 117 h 133"/>
                <a:gd name="T8" fmla="*/ 71 w 174"/>
                <a:gd name="T9" fmla="*/ 117 h 133"/>
                <a:gd name="T10" fmla="*/ 83 w 174"/>
                <a:gd name="T11" fmla="*/ 110 h 133"/>
                <a:gd name="T12" fmla="*/ 82 w 174"/>
                <a:gd name="T13" fmla="*/ 108 h 133"/>
                <a:gd name="T14" fmla="*/ 89 w 174"/>
                <a:gd name="T15" fmla="*/ 105 h 133"/>
                <a:gd name="T16" fmla="*/ 90 w 174"/>
                <a:gd name="T17" fmla="*/ 104 h 133"/>
                <a:gd name="T18" fmla="*/ 89 w 174"/>
                <a:gd name="T19" fmla="*/ 102 h 133"/>
                <a:gd name="T20" fmla="*/ 93 w 174"/>
                <a:gd name="T21" fmla="*/ 101 h 133"/>
                <a:gd name="T22" fmla="*/ 121 w 174"/>
                <a:gd name="T23" fmla="*/ 70 h 133"/>
                <a:gd name="T24" fmla="*/ 128 w 174"/>
                <a:gd name="T25" fmla="*/ 62 h 133"/>
                <a:gd name="T26" fmla="*/ 140 w 174"/>
                <a:gd name="T27" fmla="*/ 59 h 133"/>
                <a:gd name="T28" fmla="*/ 142 w 174"/>
                <a:gd name="T29" fmla="*/ 47 h 133"/>
                <a:gd name="T30" fmla="*/ 143 w 174"/>
                <a:gd name="T31" fmla="*/ 35 h 133"/>
                <a:gd name="T32" fmla="*/ 151 w 174"/>
                <a:gd name="T33" fmla="*/ 32 h 133"/>
                <a:gd name="T34" fmla="*/ 153 w 174"/>
                <a:gd name="T35" fmla="*/ 20 h 133"/>
                <a:gd name="T36" fmla="*/ 162 w 174"/>
                <a:gd name="T37" fmla="*/ 10 h 133"/>
                <a:gd name="T38" fmla="*/ 173 w 174"/>
                <a:gd name="T39" fmla="*/ 11 h 133"/>
                <a:gd name="T40" fmla="*/ 172 w 174"/>
                <a:gd name="T41" fmla="*/ 7 h 133"/>
                <a:gd name="T42" fmla="*/ 170 w 174"/>
                <a:gd name="T43" fmla="*/ 2 h 133"/>
                <a:gd name="T44" fmla="*/ 127 w 174"/>
                <a:gd name="T45" fmla="*/ 6 h 133"/>
                <a:gd name="T46" fmla="*/ 91 w 174"/>
                <a:gd name="T47" fmla="*/ 19 h 133"/>
                <a:gd name="T48" fmla="*/ 79 w 174"/>
                <a:gd name="T49" fmla="*/ 27 h 133"/>
                <a:gd name="T50" fmla="*/ 70 w 174"/>
                <a:gd name="T51" fmla="*/ 32 h 133"/>
                <a:gd name="T52" fmla="*/ 60 w 174"/>
                <a:gd name="T53" fmla="*/ 37 h 133"/>
                <a:gd name="T54" fmla="*/ 27 w 174"/>
                <a:gd name="T55" fmla="*/ 52 h 133"/>
                <a:gd name="T56" fmla="*/ 27 w 174"/>
                <a:gd name="T57" fmla="*/ 52 h 133"/>
                <a:gd name="T58" fmla="*/ 18 w 174"/>
                <a:gd name="T59" fmla="*/ 56 h 133"/>
                <a:gd name="T60" fmla="*/ 10 w 174"/>
                <a:gd name="T61" fmla="*/ 62 h 133"/>
                <a:gd name="T62" fmla="*/ 5 w 174"/>
                <a:gd name="T63" fmla="*/ 71 h 133"/>
                <a:gd name="T64" fmla="*/ 10 w 174"/>
                <a:gd name="T65" fmla="*/ 74 h 133"/>
                <a:gd name="T66" fmla="*/ 4 w 174"/>
                <a:gd name="T67" fmla="*/ 77 h 133"/>
                <a:gd name="T68" fmla="*/ 7 w 174"/>
                <a:gd name="T69" fmla="*/ 91 h 133"/>
                <a:gd name="T70" fmla="*/ 11 w 174"/>
                <a:gd name="T71" fmla="*/ 101 h 133"/>
                <a:gd name="T72" fmla="*/ 6 w 174"/>
                <a:gd name="T73" fmla="*/ 101 h 133"/>
                <a:gd name="T74" fmla="*/ 11 w 174"/>
                <a:gd name="T75" fmla="*/ 103 h 133"/>
                <a:gd name="T76" fmla="*/ 6 w 174"/>
                <a:gd name="T77" fmla="*/ 105 h 133"/>
                <a:gd name="T78" fmla="*/ 13 w 174"/>
                <a:gd name="T79" fmla="*/ 108 h 133"/>
                <a:gd name="T80" fmla="*/ 7 w 174"/>
                <a:gd name="T81" fmla="*/ 109 h 133"/>
                <a:gd name="T82" fmla="*/ 10 w 174"/>
                <a:gd name="T83" fmla="*/ 109 h 133"/>
                <a:gd name="T84" fmla="*/ 8 w 174"/>
                <a:gd name="T85" fmla="*/ 120 h 133"/>
                <a:gd name="T86" fmla="*/ 0 w 174"/>
                <a:gd name="T87" fmla="*/ 120 h 133"/>
                <a:gd name="T88" fmla="*/ 0 w 174"/>
                <a:gd name="T89" fmla="*/ 120 h 133"/>
                <a:gd name="T90" fmla="*/ 5 w 174"/>
                <a:gd name="T91" fmla="*/ 121 h 133"/>
                <a:gd name="T92" fmla="*/ 1 w 174"/>
                <a:gd name="T93" fmla="*/ 121 h 133"/>
                <a:gd name="T94" fmla="*/ 2 w 174"/>
                <a:gd name="T95" fmla="*/ 123 h 133"/>
                <a:gd name="T96" fmla="*/ 5 w 174"/>
                <a:gd name="T97" fmla="*/ 123 h 133"/>
                <a:gd name="T98" fmla="*/ 2 w 174"/>
                <a:gd name="T99" fmla="*/ 124 h 133"/>
                <a:gd name="T100" fmla="*/ 5 w 174"/>
                <a:gd name="T101" fmla="*/ 127 h 133"/>
                <a:gd name="T102" fmla="*/ 14 w 174"/>
                <a:gd name="T103" fmla="*/ 133 h 133"/>
                <a:gd name="T104" fmla="*/ 54 w 174"/>
                <a:gd name="T105" fmla="*/ 12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4" h="133">
                  <a:moveTo>
                    <a:pt x="54" y="124"/>
                  </a:moveTo>
                  <a:cubicBezTo>
                    <a:pt x="54" y="123"/>
                    <a:pt x="53" y="122"/>
                    <a:pt x="53" y="121"/>
                  </a:cubicBezTo>
                  <a:cubicBezTo>
                    <a:pt x="56" y="118"/>
                    <a:pt x="60" y="122"/>
                    <a:pt x="63" y="119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5" y="117"/>
                    <a:pt x="68" y="117"/>
                    <a:pt x="71" y="117"/>
                  </a:cubicBezTo>
                  <a:cubicBezTo>
                    <a:pt x="75" y="115"/>
                    <a:pt x="79" y="112"/>
                    <a:pt x="83" y="110"/>
                  </a:cubicBezTo>
                  <a:cubicBezTo>
                    <a:pt x="82" y="109"/>
                    <a:pt x="82" y="108"/>
                    <a:pt x="82" y="108"/>
                  </a:cubicBezTo>
                  <a:cubicBezTo>
                    <a:pt x="84" y="106"/>
                    <a:pt x="86" y="106"/>
                    <a:pt x="89" y="105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0" y="103"/>
                    <a:pt x="90" y="103"/>
                    <a:pt x="89" y="102"/>
                  </a:cubicBezTo>
                  <a:cubicBezTo>
                    <a:pt x="90" y="102"/>
                    <a:pt x="92" y="101"/>
                    <a:pt x="93" y="101"/>
                  </a:cubicBezTo>
                  <a:cubicBezTo>
                    <a:pt x="102" y="91"/>
                    <a:pt x="111" y="80"/>
                    <a:pt x="121" y="70"/>
                  </a:cubicBezTo>
                  <a:cubicBezTo>
                    <a:pt x="123" y="67"/>
                    <a:pt x="125" y="64"/>
                    <a:pt x="128" y="62"/>
                  </a:cubicBezTo>
                  <a:cubicBezTo>
                    <a:pt x="131" y="60"/>
                    <a:pt x="137" y="60"/>
                    <a:pt x="140" y="59"/>
                  </a:cubicBezTo>
                  <a:cubicBezTo>
                    <a:pt x="139" y="55"/>
                    <a:pt x="141" y="51"/>
                    <a:pt x="142" y="47"/>
                  </a:cubicBezTo>
                  <a:cubicBezTo>
                    <a:pt x="144" y="44"/>
                    <a:pt x="145" y="40"/>
                    <a:pt x="143" y="35"/>
                  </a:cubicBezTo>
                  <a:cubicBezTo>
                    <a:pt x="146" y="35"/>
                    <a:pt x="151" y="35"/>
                    <a:pt x="151" y="32"/>
                  </a:cubicBezTo>
                  <a:cubicBezTo>
                    <a:pt x="151" y="28"/>
                    <a:pt x="151" y="24"/>
                    <a:pt x="153" y="20"/>
                  </a:cubicBezTo>
                  <a:cubicBezTo>
                    <a:pt x="154" y="16"/>
                    <a:pt x="157" y="12"/>
                    <a:pt x="162" y="10"/>
                  </a:cubicBezTo>
                  <a:cubicBezTo>
                    <a:pt x="166" y="9"/>
                    <a:pt x="171" y="12"/>
                    <a:pt x="173" y="11"/>
                  </a:cubicBezTo>
                  <a:cubicBezTo>
                    <a:pt x="174" y="9"/>
                    <a:pt x="173" y="8"/>
                    <a:pt x="172" y="7"/>
                  </a:cubicBezTo>
                  <a:cubicBezTo>
                    <a:pt x="170" y="5"/>
                    <a:pt x="169" y="4"/>
                    <a:pt x="170" y="2"/>
                  </a:cubicBezTo>
                  <a:cubicBezTo>
                    <a:pt x="155" y="0"/>
                    <a:pt x="141" y="3"/>
                    <a:pt x="127" y="6"/>
                  </a:cubicBezTo>
                  <a:cubicBezTo>
                    <a:pt x="114" y="10"/>
                    <a:pt x="102" y="15"/>
                    <a:pt x="91" y="19"/>
                  </a:cubicBezTo>
                  <a:cubicBezTo>
                    <a:pt x="89" y="21"/>
                    <a:pt x="85" y="24"/>
                    <a:pt x="79" y="27"/>
                  </a:cubicBezTo>
                  <a:cubicBezTo>
                    <a:pt x="76" y="29"/>
                    <a:pt x="73" y="30"/>
                    <a:pt x="70" y="32"/>
                  </a:cubicBezTo>
                  <a:cubicBezTo>
                    <a:pt x="67" y="34"/>
                    <a:pt x="63" y="36"/>
                    <a:pt x="60" y="37"/>
                  </a:cubicBezTo>
                  <a:cubicBezTo>
                    <a:pt x="46" y="45"/>
                    <a:pt x="33" y="50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53"/>
                    <a:pt x="20" y="54"/>
                    <a:pt x="18" y="56"/>
                  </a:cubicBezTo>
                  <a:cubicBezTo>
                    <a:pt x="15" y="57"/>
                    <a:pt x="12" y="59"/>
                    <a:pt x="10" y="62"/>
                  </a:cubicBezTo>
                  <a:cubicBezTo>
                    <a:pt x="9" y="64"/>
                    <a:pt x="7" y="67"/>
                    <a:pt x="5" y="71"/>
                  </a:cubicBezTo>
                  <a:cubicBezTo>
                    <a:pt x="7" y="72"/>
                    <a:pt x="8" y="73"/>
                    <a:pt x="10" y="74"/>
                  </a:cubicBezTo>
                  <a:cubicBezTo>
                    <a:pt x="7" y="75"/>
                    <a:pt x="5" y="75"/>
                    <a:pt x="4" y="77"/>
                  </a:cubicBezTo>
                  <a:cubicBezTo>
                    <a:pt x="0" y="82"/>
                    <a:pt x="3" y="86"/>
                    <a:pt x="7" y="91"/>
                  </a:cubicBezTo>
                  <a:cubicBezTo>
                    <a:pt x="9" y="94"/>
                    <a:pt x="8" y="98"/>
                    <a:pt x="11" y="101"/>
                  </a:cubicBezTo>
                  <a:cubicBezTo>
                    <a:pt x="9" y="101"/>
                    <a:pt x="8" y="101"/>
                    <a:pt x="6" y="101"/>
                  </a:cubicBezTo>
                  <a:cubicBezTo>
                    <a:pt x="6" y="104"/>
                    <a:pt x="12" y="99"/>
                    <a:pt x="11" y="103"/>
                  </a:cubicBezTo>
                  <a:cubicBezTo>
                    <a:pt x="9" y="103"/>
                    <a:pt x="8" y="105"/>
                    <a:pt x="6" y="105"/>
                  </a:cubicBezTo>
                  <a:cubicBezTo>
                    <a:pt x="7" y="108"/>
                    <a:pt x="13" y="105"/>
                    <a:pt x="13" y="108"/>
                  </a:cubicBezTo>
                  <a:cubicBezTo>
                    <a:pt x="12" y="109"/>
                    <a:pt x="6" y="105"/>
                    <a:pt x="7" y="109"/>
                  </a:cubicBezTo>
                  <a:cubicBezTo>
                    <a:pt x="7" y="110"/>
                    <a:pt x="9" y="110"/>
                    <a:pt x="10" y="109"/>
                  </a:cubicBezTo>
                  <a:cubicBezTo>
                    <a:pt x="4" y="112"/>
                    <a:pt x="1" y="117"/>
                    <a:pt x="8" y="120"/>
                  </a:cubicBezTo>
                  <a:cubicBezTo>
                    <a:pt x="6" y="121"/>
                    <a:pt x="3" y="119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" y="120"/>
                    <a:pt x="4" y="121"/>
                    <a:pt x="5" y="121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2" y="123"/>
                  </a:cubicBezTo>
                  <a:cubicBezTo>
                    <a:pt x="3" y="123"/>
                    <a:pt x="4" y="123"/>
                    <a:pt x="5" y="123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3" y="125"/>
                    <a:pt x="4" y="126"/>
                    <a:pt x="5" y="127"/>
                  </a:cubicBezTo>
                  <a:cubicBezTo>
                    <a:pt x="9" y="129"/>
                    <a:pt x="13" y="133"/>
                    <a:pt x="14" y="133"/>
                  </a:cubicBezTo>
                  <a:cubicBezTo>
                    <a:pt x="29" y="132"/>
                    <a:pt x="42" y="129"/>
                    <a:pt x="54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3187700" y="11109325"/>
              <a:ext cx="481013" cy="473075"/>
            </a:xfrm>
            <a:custGeom>
              <a:avLst/>
              <a:gdLst>
                <a:gd name="T0" fmla="*/ 54 w 128"/>
                <a:gd name="T1" fmla="*/ 119 h 126"/>
                <a:gd name="T2" fmla="*/ 52 w 128"/>
                <a:gd name="T3" fmla="*/ 115 h 126"/>
                <a:gd name="T4" fmla="*/ 59 w 128"/>
                <a:gd name="T5" fmla="*/ 114 h 126"/>
                <a:gd name="T6" fmla="*/ 58 w 128"/>
                <a:gd name="T7" fmla="*/ 112 h 126"/>
                <a:gd name="T8" fmla="*/ 65 w 128"/>
                <a:gd name="T9" fmla="*/ 113 h 126"/>
                <a:gd name="T10" fmla="*/ 74 w 128"/>
                <a:gd name="T11" fmla="*/ 107 h 126"/>
                <a:gd name="T12" fmla="*/ 73 w 128"/>
                <a:gd name="T13" fmla="*/ 105 h 126"/>
                <a:gd name="T14" fmla="*/ 79 w 128"/>
                <a:gd name="T15" fmla="*/ 104 h 126"/>
                <a:gd name="T16" fmla="*/ 79 w 128"/>
                <a:gd name="T17" fmla="*/ 103 h 126"/>
                <a:gd name="T18" fmla="*/ 79 w 128"/>
                <a:gd name="T19" fmla="*/ 101 h 126"/>
                <a:gd name="T20" fmla="*/ 82 w 128"/>
                <a:gd name="T21" fmla="*/ 100 h 126"/>
                <a:gd name="T22" fmla="*/ 105 w 128"/>
                <a:gd name="T23" fmla="*/ 72 h 126"/>
                <a:gd name="T24" fmla="*/ 110 w 128"/>
                <a:gd name="T25" fmla="*/ 63 h 126"/>
                <a:gd name="T26" fmla="*/ 121 w 128"/>
                <a:gd name="T27" fmla="*/ 60 h 126"/>
                <a:gd name="T28" fmla="*/ 118 w 128"/>
                <a:gd name="T29" fmla="*/ 36 h 126"/>
                <a:gd name="T30" fmla="*/ 122 w 128"/>
                <a:gd name="T31" fmla="*/ 32 h 126"/>
                <a:gd name="T32" fmla="*/ 122 w 128"/>
                <a:gd name="T33" fmla="*/ 9 h 126"/>
                <a:gd name="T34" fmla="*/ 128 w 128"/>
                <a:gd name="T35" fmla="*/ 7 h 126"/>
                <a:gd name="T36" fmla="*/ 123 w 128"/>
                <a:gd name="T37" fmla="*/ 0 h 126"/>
                <a:gd name="T38" fmla="*/ 75 w 128"/>
                <a:gd name="T39" fmla="*/ 21 h 126"/>
                <a:gd name="T40" fmla="*/ 52 w 128"/>
                <a:gd name="T41" fmla="*/ 35 h 126"/>
                <a:gd name="T42" fmla="*/ 36 w 128"/>
                <a:gd name="T43" fmla="*/ 43 h 126"/>
                <a:gd name="T44" fmla="*/ 23 w 128"/>
                <a:gd name="T45" fmla="*/ 47 h 126"/>
                <a:gd name="T46" fmla="*/ 22 w 128"/>
                <a:gd name="T47" fmla="*/ 48 h 126"/>
                <a:gd name="T48" fmla="*/ 6 w 128"/>
                <a:gd name="T49" fmla="*/ 60 h 126"/>
                <a:gd name="T50" fmla="*/ 3 w 128"/>
                <a:gd name="T51" fmla="*/ 70 h 126"/>
                <a:gd name="T52" fmla="*/ 8 w 128"/>
                <a:gd name="T53" fmla="*/ 72 h 126"/>
                <a:gd name="T54" fmla="*/ 3 w 128"/>
                <a:gd name="T55" fmla="*/ 77 h 126"/>
                <a:gd name="T56" fmla="*/ 11 w 128"/>
                <a:gd name="T57" fmla="*/ 89 h 126"/>
                <a:gd name="T58" fmla="*/ 17 w 128"/>
                <a:gd name="T59" fmla="*/ 97 h 126"/>
                <a:gd name="T60" fmla="*/ 14 w 128"/>
                <a:gd name="T61" fmla="*/ 99 h 126"/>
                <a:gd name="T62" fmla="*/ 18 w 128"/>
                <a:gd name="T63" fmla="*/ 99 h 126"/>
                <a:gd name="T64" fmla="*/ 15 w 128"/>
                <a:gd name="T65" fmla="*/ 102 h 126"/>
                <a:gd name="T66" fmla="*/ 22 w 128"/>
                <a:gd name="T67" fmla="*/ 103 h 126"/>
                <a:gd name="T68" fmla="*/ 18 w 128"/>
                <a:gd name="T69" fmla="*/ 105 h 126"/>
                <a:gd name="T70" fmla="*/ 20 w 128"/>
                <a:gd name="T71" fmla="*/ 105 h 126"/>
                <a:gd name="T72" fmla="*/ 24 w 128"/>
                <a:gd name="T73" fmla="*/ 115 h 126"/>
                <a:gd name="T74" fmla="*/ 19 w 128"/>
                <a:gd name="T75" fmla="*/ 116 h 126"/>
                <a:gd name="T76" fmla="*/ 19 w 128"/>
                <a:gd name="T77" fmla="*/ 116 h 126"/>
                <a:gd name="T78" fmla="*/ 22 w 128"/>
                <a:gd name="T79" fmla="*/ 116 h 126"/>
                <a:gd name="T80" fmla="*/ 20 w 128"/>
                <a:gd name="T81" fmla="*/ 117 h 126"/>
                <a:gd name="T82" fmla="*/ 21 w 128"/>
                <a:gd name="T83" fmla="*/ 118 h 126"/>
                <a:gd name="T84" fmla="*/ 23 w 128"/>
                <a:gd name="T85" fmla="*/ 118 h 126"/>
                <a:gd name="T86" fmla="*/ 22 w 128"/>
                <a:gd name="T87" fmla="*/ 119 h 126"/>
                <a:gd name="T88" fmla="*/ 25 w 128"/>
                <a:gd name="T89" fmla="*/ 121 h 126"/>
                <a:gd name="T90" fmla="*/ 32 w 128"/>
                <a:gd name="T91" fmla="*/ 125 h 126"/>
                <a:gd name="T92" fmla="*/ 54 w 128"/>
                <a:gd name="T93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126">
                  <a:moveTo>
                    <a:pt x="54" y="119"/>
                  </a:moveTo>
                  <a:cubicBezTo>
                    <a:pt x="53" y="117"/>
                    <a:pt x="52" y="116"/>
                    <a:pt x="52" y="115"/>
                  </a:cubicBezTo>
                  <a:cubicBezTo>
                    <a:pt x="54" y="113"/>
                    <a:pt x="57" y="117"/>
                    <a:pt x="59" y="114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60" y="112"/>
                    <a:pt x="62" y="113"/>
                    <a:pt x="65" y="113"/>
                  </a:cubicBezTo>
                  <a:cubicBezTo>
                    <a:pt x="68" y="112"/>
                    <a:pt x="71" y="110"/>
                    <a:pt x="74" y="107"/>
                  </a:cubicBezTo>
                  <a:cubicBezTo>
                    <a:pt x="73" y="107"/>
                    <a:pt x="73" y="106"/>
                    <a:pt x="73" y="105"/>
                  </a:cubicBezTo>
                  <a:cubicBezTo>
                    <a:pt x="74" y="104"/>
                    <a:pt x="77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2"/>
                    <a:pt x="79" y="101"/>
                    <a:pt x="79" y="101"/>
                  </a:cubicBezTo>
                  <a:cubicBezTo>
                    <a:pt x="80" y="100"/>
                    <a:pt x="81" y="100"/>
                    <a:pt x="82" y="100"/>
                  </a:cubicBezTo>
                  <a:cubicBezTo>
                    <a:pt x="89" y="91"/>
                    <a:pt x="97" y="82"/>
                    <a:pt x="105" y="72"/>
                  </a:cubicBezTo>
                  <a:cubicBezTo>
                    <a:pt x="107" y="69"/>
                    <a:pt x="108" y="65"/>
                    <a:pt x="110" y="63"/>
                  </a:cubicBezTo>
                  <a:cubicBezTo>
                    <a:pt x="113" y="61"/>
                    <a:pt x="118" y="61"/>
                    <a:pt x="121" y="60"/>
                  </a:cubicBezTo>
                  <a:cubicBezTo>
                    <a:pt x="117" y="52"/>
                    <a:pt x="123" y="44"/>
                    <a:pt x="118" y="36"/>
                  </a:cubicBezTo>
                  <a:cubicBezTo>
                    <a:pt x="120" y="36"/>
                    <a:pt x="123" y="34"/>
                    <a:pt x="122" y="32"/>
                  </a:cubicBezTo>
                  <a:cubicBezTo>
                    <a:pt x="120" y="25"/>
                    <a:pt x="118" y="16"/>
                    <a:pt x="122" y="9"/>
                  </a:cubicBezTo>
                  <a:cubicBezTo>
                    <a:pt x="123" y="7"/>
                    <a:pt x="128" y="9"/>
                    <a:pt x="128" y="7"/>
                  </a:cubicBezTo>
                  <a:cubicBezTo>
                    <a:pt x="128" y="4"/>
                    <a:pt x="123" y="3"/>
                    <a:pt x="123" y="0"/>
                  </a:cubicBezTo>
                  <a:cubicBezTo>
                    <a:pt x="106" y="4"/>
                    <a:pt x="92" y="14"/>
                    <a:pt x="75" y="21"/>
                  </a:cubicBezTo>
                  <a:cubicBezTo>
                    <a:pt x="73" y="24"/>
                    <a:pt x="63" y="30"/>
                    <a:pt x="52" y="35"/>
                  </a:cubicBezTo>
                  <a:cubicBezTo>
                    <a:pt x="46" y="38"/>
                    <a:pt x="41" y="41"/>
                    <a:pt x="36" y="43"/>
                  </a:cubicBezTo>
                  <a:cubicBezTo>
                    <a:pt x="31" y="45"/>
                    <a:pt x="26" y="46"/>
                    <a:pt x="23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7" y="50"/>
                    <a:pt x="9" y="54"/>
                    <a:pt x="6" y="60"/>
                  </a:cubicBezTo>
                  <a:cubicBezTo>
                    <a:pt x="5" y="63"/>
                    <a:pt x="4" y="67"/>
                    <a:pt x="3" y="70"/>
                  </a:cubicBezTo>
                  <a:cubicBezTo>
                    <a:pt x="4" y="71"/>
                    <a:pt x="6" y="72"/>
                    <a:pt x="8" y="72"/>
                  </a:cubicBezTo>
                  <a:cubicBezTo>
                    <a:pt x="5" y="74"/>
                    <a:pt x="3" y="75"/>
                    <a:pt x="3" y="77"/>
                  </a:cubicBezTo>
                  <a:cubicBezTo>
                    <a:pt x="0" y="83"/>
                    <a:pt x="6" y="85"/>
                    <a:pt x="11" y="89"/>
                  </a:cubicBezTo>
                  <a:cubicBezTo>
                    <a:pt x="13" y="91"/>
                    <a:pt x="14" y="96"/>
                    <a:pt x="17" y="97"/>
                  </a:cubicBezTo>
                  <a:cubicBezTo>
                    <a:pt x="16" y="98"/>
                    <a:pt x="15" y="98"/>
                    <a:pt x="14" y="99"/>
                  </a:cubicBezTo>
                  <a:cubicBezTo>
                    <a:pt x="15" y="101"/>
                    <a:pt x="17" y="95"/>
                    <a:pt x="18" y="99"/>
                  </a:cubicBezTo>
                  <a:cubicBezTo>
                    <a:pt x="17" y="99"/>
                    <a:pt x="16" y="101"/>
                    <a:pt x="15" y="102"/>
                  </a:cubicBezTo>
                  <a:cubicBezTo>
                    <a:pt x="17" y="105"/>
                    <a:pt x="20" y="100"/>
                    <a:pt x="22" y="103"/>
                  </a:cubicBezTo>
                  <a:cubicBezTo>
                    <a:pt x="21" y="105"/>
                    <a:pt x="16" y="102"/>
                    <a:pt x="18" y="105"/>
                  </a:cubicBezTo>
                  <a:cubicBezTo>
                    <a:pt x="18" y="106"/>
                    <a:pt x="19" y="105"/>
                    <a:pt x="20" y="105"/>
                  </a:cubicBezTo>
                  <a:cubicBezTo>
                    <a:pt x="17" y="109"/>
                    <a:pt x="18" y="113"/>
                    <a:pt x="24" y="115"/>
                  </a:cubicBezTo>
                  <a:cubicBezTo>
                    <a:pt x="23" y="116"/>
                    <a:pt x="20" y="115"/>
                    <a:pt x="19" y="116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20" y="116"/>
                    <a:pt x="21" y="116"/>
                    <a:pt x="22" y="116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1" y="118"/>
                    <a:pt x="21" y="118"/>
                    <a:pt x="21" y="118"/>
                  </a:cubicBezTo>
                  <a:cubicBezTo>
                    <a:pt x="22" y="118"/>
                    <a:pt x="23" y="118"/>
                    <a:pt x="23" y="118"/>
                  </a:cubicBezTo>
                  <a:cubicBezTo>
                    <a:pt x="22" y="119"/>
                    <a:pt x="22" y="119"/>
                    <a:pt x="22" y="119"/>
                  </a:cubicBezTo>
                  <a:cubicBezTo>
                    <a:pt x="23" y="120"/>
                    <a:pt x="24" y="121"/>
                    <a:pt x="25" y="121"/>
                  </a:cubicBezTo>
                  <a:cubicBezTo>
                    <a:pt x="28" y="123"/>
                    <a:pt x="32" y="126"/>
                    <a:pt x="32" y="125"/>
                  </a:cubicBezTo>
                  <a:cubicBezTo>
                    <a:pt x="39" y="124"/>
                    <a:pt x="46" y="122"/>
                    <a:pt x="5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1722438" y="11296650"/>
              <a:ext cx="722313" cy="439738"/>
            </a:xfrm>
            <a:custGeom>
              <a:avLst/>
              <a:gdLst>
                <a:gd name="T0" fmla="*/ 138 w 192"/>
                <a:gd name="T1" fmla="*/ 1 h 117"/>
                <a:gd name="T2" fmla="*/ 138 w 192"/>
                <a:gd name="T3" fmla="*/ 5 h 117"/>
                <a:gd name="T4" fmla="*/ 128 w 192"/>
                <a:gd name="T5" fmla="*/ 4 h 117"/>
                <a:gd name="T6" fmla="*/ 128 w 192"/>
                <a:gd name="T7" fmla="*/ 7 h 117"/>
                <a:gd name="T8" fmla="*/ 119 w 192"/>
                <a:gd name="T9" fmla="*/ 4 h 117"/>
                <a:gd name="T10" fmla="*/ 103 w 192"/>
                <a:gd name="T11" fmla="*/ 9 h 117"/>
                <a:gd name="T12" fmla="*/ 103 w 192"/>
                <a:gd name="T13" fmla="*/ 11 h 117"/>
                <a:gd name="T14" fmla="*/ 95 w 192"/>
                <a:gd name="T15" fmla="*/ 12 h 117"/>
                <a:gd name="T16" fmla="*/ 94 w 192"/>
                <a:gd name="T17" fmla="*/ 13 h 117"/>
                <a:gd name="T18" fmla="*/ 94 w 192"/>
                <a:gd name="T19" fmla="*/ 15 h 117"/>
                <a:gd name="T20" fmla="*/ 90 w 192"/>
                <a:gd name="T21" fmla="*/ 15 h 117"/>
                <a:gd name="T22" fmla="*/ 48 w 192"/>
                <a:gd name="T23" fmla="*/ 43 h 117"/>
                <a:gd name="T24" fmla="*/ 40 w 192"/>
                <a:gd name="T25" fmla="*/ 52 h 117"/>
                <a:gd name="T26" fmla="*/ 24 w 192"/>
                <a:gd name="T27" fmla="*/ 55 h 117"/>
                <a:gd name="T28" fmla="*/ 22 w 192"/>
                <a:gd name="T29" fmla="*/ 80 h 117"/>
                <a:gd name="T30" fmla="*/ 15 w 192"/>
                <a:gd name="T31" fmla="*/ 84 h 117"/>
                <a:gd name="T32" fmla="*/ 10 w 192"/>
                <a:gd name="T33" fmla="*/ 108 h 117"/>
                <a:gd name="T34" fmla="*/ 1 w 192"/>
                <a:gd name="T35" fmla="*/ 110 h 117"/>
                <a:gd name="T36" fmla="*/ 6 w 192"/>
                <a:gd name="T37" fmla="*/ 117 h 117"/>
                <a:gd name="T38" fmla="*/ 74 w 192"/>
                <a:gd name="T39" fmla="*/ 97 h 117"/>
                <a:gd name="T40" fmla="*/ 107 w 192"/>
                <a:gd name="T41" fmla="*/ 85 h 117"/>
                <a:gd name="T42" fmla="*/ 146 w 192"/>
                <a:gd name="T43" fmla="*/ 78 h 117"/>
                <a:gd name="T44" fmla="*/ 147 w 192"/>
                <a:gd name="T45" fmla="*/ 78 h 117"/>
                <a:gd name="T46" fmla="*/ 169 w 192"/>
                <a:gd name="T47" fmla="*/ 72 h 117"/>
                <a:gd name="T48" fmla="*/ 177 w 192"/>
                <a:gd name="T49" fmla="*/ 64 h 117"/>
                <a:gd name="T50" fmla="*/ 173 w 192"/>
                <a:gd name="T51" fmla="*/ 60 h 117"/>
                <a:gd name="T52" fmla="*/ 180 w 192"/>
                <a:gd name="T53" fmla="*/ 58 h 117"/>
                <a:gd name="T54" fmla="*/ 180 w 192"/>
                <a:gd name="T55" fmla="*/ 43 h 117"/>
                <a:gd name="T56" fmla="*/ 177 w 192"/>
                <a:gd name="T57" fmla="*/ 34 h 117"/>
                <a:gd name="T58" fmla="*/ 183 w 192"/>
                <a:gd name="T59" fmla="*/ 34 h 117"/>
                <a:gd name="T60" fmla="*/ 178 w 192"/>
                <a:gd name="T61" fmla="*/ 31 h 117"/>
                <a:gd name="T62" fmla="*/ 184 w 192"/>
                <a:gd name="T63" fmla="*/ 31 h 117"/>
                <a:gd name="T64" fmla="*/ 177 w 192"/>
                <a:gd name="T65" fmla="*/ 26 h 117"/>
                <a:gd name="T66" fmla="*/ 183 w 192"/>
                <a:gd name="T67" fmla="*/ 26 h 117"/>
                <a:gd name="T68" fmla="*/ 180 w 192"/>
                <a:gd name="T69" fmla="*/ 25 h 117"/>
                <a:gd name="T70" fmla="*/ 184 w 192"/>
                <a:gd name="T71" fmla="*/ 15 h 117"/>
                <a:gd name="T72" fmla="*/ 192 w 192"/>
                <a:gd name="T73" fmla="*/ 16 h 117"/>
                <a:gd name="T74" fmla="*/ 192 w 192"/>
                <a:gd name="T75" fmla="*/ 16 h 117"/>
                <a:gd name="T76" fmla="*/ 188 w 192"/>
                <a:gd name="T77" fmla="*/ 15 h 117"/>
                <a:gd name="T78" fmla="*/ 192 w 192"/>
                <a:gd name="T79" fmla="*/ 15 h 117"/>
                <a:gd name="T80" fmla="*/ 191 w 192"/>
                <a:gd name="T81" fmla="*/ 13 h 117"/>
                <a:gd name="T82" fmla="*/ 188 w 192"/>
                <a:gd name="T83" fmla="*/ 12 h 117"/>
                <a:gd name="T84" fmla="*/ 190 w 192"/>
                <a:gd name="T85" fmla="*/ 12 h 117"/>
                <a:gd name="T86" fmla="*/ 188 w 192"/>
                <a:gd name="T87" fmla="*/ 8 h 117"/>
                <a:gd name="T88" fmla="*/ 180 w 192"/>
                <a:gd name="T89" fmla="*/ 2 h 117"/>
                <a:gd name="T90" fmla="*/ 138 w 192"/>
                <a:gd name="T91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2" h="117">
                  <a:moveTo>
                    <a:pt x="138" y="1"/>
                  </a:moveTo>
                  <a:cubicBezTo>
                    <a:pt x="138" y="3"/>
                    <a:pt x="139" y="4"/>
                    <a:pt x="138" y="5"/>
                  </a:cubicBezTo>
                  <a:cubicBezTo>
                    <a:pt x="135" y="7"/>
                    <a:pt x="131" y="2"/>
                    <a:pt x="128" y="4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5" y="6"/>
                    <a:pt x="122" y="5"/>
                    <a:pt x="119" y="4"/>
                  </a:cubicBezTo>
                  <a:cubicBezTo>
                    <a:pt x="113" y="6"/>
                    <a:pt x="108" y="7"/>
                    <a:pt x="103" y="9"/>
                  </a:cubicBezTo>
                  <a:cubicBezTo>
                    <a:pt x="103" y="10"/>
                    <a:pt x="104" y="11"/>
                    <a:pt x="103" y="11"/>
                  </a:cubicBezTo>
                  <a:cubicBezTo>
                    <a:pt x="101" y="12"/>
                    <a:pt x="98" y="12"/>
                    <a:pt x="95" y="12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3" y="14"/>
                    <a:pt x="94" y="15"/>
                    <a:pt x="94" y="15"/>
                  </a:cubicBezTo>
                  <a:cubicBezTo>
                    <a:pt x="92" y="15"/>
                    <a:pt x="91" y="15"/>
                    <a:pt x="90" y="15"/>
                  </a:cubicBezTo>
                  <a:cubicBezTo>
                    <a:pt x="76" y="24"/>
                    <a:pt x="62" y="33"/>
                    <a:pt x="48" y="43"/>
                  </a:cubicBezTo>
                  <a:cubicBezTo>
                    <a:pt x="45" y="46"/>
                    <a:pt x="43" y="50"/>
                    <a:pt x="40" y="52"/>
                  </a:cubicBezTo>
                  <a:cubicBezTo>
                    <a:pt x="35" y="54"/>
                    <a:pt x="29" y="54"/>
                    <a:pt x="24" y="55"/>
                  </a:cubicBezTo>
                  <a:cubicBezTo>
                    <a:pt x="27" y="64"/>
                    <a:pt x="17" y="71"/>
                    <a:pt x="22" y="80"/>
                  </a:cubicBezTo>
                  <a:cubicBezTo>
                    <a:pt x="19" y="80"/>
                    <a:pt x="15" y="81"/>
                    <a:pt x="15" y="84"/>
                  </a:cubicBezTo>
                  <a:cubicBezTo>
                    <a:pt x="17" y="92"/>
                    <a:pt x="17" y="101"/>
                    <a:pt x="10" y="108"/>
                  </a:cubicBezTo>
                  <a:cubicBezTo>
                    <a:pt x="7" y="110"/>
                    <a:pt x="2" y="108"/>
                    <a:pt x="1" y="110"/>
                  </a:cubicBezTo>
                  <a:cubicBezTo>
                    <a:pt x="0" y="113"/>
                    <a:pt x="7" y="114"/>
                    <a:pt x="6" y="117"/>
                  </a:cubicBezTo>
                  <a:cubicBezTo>
                    <a:pt x="30" y="113"/>
                    <a:pt x="51" y="103"/>
                    <a:pt x="74" y="97"/>
                  </a:cubicBezTo>
                  <a:cubicBezTo>
                    <a:pt x="77" y="94"/>
                    <a:pt x="92" y="89"/>
                    <a:pt x="107" y="85"/>
                  </a:cubicBezTo>
                  <a:cubicBezTo>
                    <a:pt x="123" y="81"/>
                    <a:pt x="139" y="78"/>
                    <a:pt x="146" y="78"/>
                  </a:cubicBezTo>
                  <a:cubicBezTo>
                    <a:pt x="147" y="78"/>
                    <a:pt x="147" y="78"/>
                    <a:pt x="147" y="78"/>
                  </a:cubicBezTo>
                  <a:cubicBezTo>
                    <a:pt x="155" y="78"/>
                    <a:pt x="163" y="76"/>
                    <a:pt x="169" y="72"/>
                  </a:cubicBezTo>
                  <a:cubicBezTo>
                    <a:pt x="172" y="70"/>
                    <a:pt x="174" y="67"/>
                    <a:pt x="177" y="64"/>
                  </a:cubicBezTo>
                  <a:cubicBezTo>
                    <a:pt x="176" y="63"/>
                    <a:pt x="174" y="61"/>
                    <a:pt x="173" y="60"/>
                  </a:cubicBezTo>
                  <a:cubicBezTo>
                    <a:pt x="176" y="60"/>
                    <a:pt x="179" y="60"/>
                    <a:pt x="180" y="58"/>
                  </a:cubicBezTo>
                  <a:cubicBezTo>
                    <a:pt x="187" y="54"/>
                    <a:pt x="183" y="50"/>
                    <a:pt x="180" y="43"/>
                  </a:cubicBezTo>
                  <a:cubicBezTo>
                    <a:pt x="178" y="41"/>
                    <a:pt x="181" y="36"/>
                    <a:pt x="177" y="34"/>
                  </a:cubicBezTo>
                  <a:cubicBezTo>
                    <a:pt x="180" y="34"/>
                    <a:pt x="181" y="34"/>
                    <a:pt x="183" y="34"/>
                  </a:cubicBezTo>
                  <a:cubicBezTo>
                    <a:pt x="183" y="31"/>
                    <a:pt x="176" y="36"/>
                    <a:pt x="178" y="31"/>
                  </a:cubicBezTo>
                  <a:cubicBezTo>
                    <a:pt x="180" y="32"/>
                    <a:pt x="182" y="30"/>
                    <a:pt x="184" y="31"/>
                  </a:cubicBezTo>
                  <a:cubicBezTo>
                    <a:pt x="183" y="27"/>
                    <a:pt x="177" y="29"/>
                    <a:pt x="177" y="26"/>
                  </a:cubicBezTo>
                  <a:cubicBezTo>
                    <a:pt x="178" y="25"/>
                    <a:pt x="183" y="31"/>
                    <a:pt x="183" y="26"/>
                  </a:cubicBezTo>
                  <a:cubicBezTo>
                    <a:pt x="183" y="25"/>
                    <a:pt x="181" y="25"/>
                    <a:pt x="180" y="25"/>
                  </a:cubicBezTo>
                  <a:cubicBezTo>
                    <a:pt x="187" y="24"/>
                    <a:pt x="191" y="19"/>
                    <a:pt x="184" y="15"/>
                  </a:cubicBezTo>
                  <a:cubicBezTo>
                    <a:pt x="186" y="15"/>
                    <a:pt x="190" y="17"/>
                    <a:pt x="192" y="16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1" y="16"/>
                    <a:pt x="189" y="15"/>
                    <a:pt x="188" y="15"/>
                  </a:cubicBezTo>
                  <a:cubicBezTo>
                    <a:pt x="192" y="15"/>
                    <a:pt x="192" y="15"/>
                    <a:pt x="192" y="15"/>
                  </a:cubicBezTo>
                  <a:cubicBezTo>
                    <a:pt x="191" y="15"/>
                    <a:pt x="191" y="14"/>
                    <a:pt x="191" y="13"/>
                  </a:cubicBezTo>
                  <a:cubicBezTo>
                    <a:pt x="190" y="13"/>
                    <a:pt x="189" y="12"/>
                    <a:pt x="188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1"/>
                    <a:pt x="189" y="10"/>
                    <a:pt x="188" y="8"/>
                  </a:cubicBezTo>
                  <a:cubicBezTo>
                    <a:pt x="185" y="6"/>
                    <a:pt x="182" y="2"/>
                    <a:pt x="180" y="2"/>
                  </a:cubicBezTo>
                  <a:cubicBezTo>
                    <a:pt x="166" y="0"/>
                    <a:pt x="152" y="0"/>
                    <a:pt x="1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344488" y="11679238"/>
              <a:ext cx="815975" cy="496888"/>
            </a:xfrm>
            <a:custGeom>
              <a:avLst/>
              <a:gdLst>
                <a:gd name="T0" fmla="*/ 150 w 217"/>
                <a:gd name="T1" fmla="*/ 6 h 132"/>
                <a:gd name="T2" fmla="*/ 151 w 217"/>
                <a:gd name="T3" fmla="*/ 10 h 132"/>
                <a:gd name="T4" fmla="*/ 140 w 217"/>
                <a:gd name="T5" fmla="*/ 11 h 132"/>
                <a:gd name="T6" fmla="*/ 140 w 217"/>
                <a:gd name="T7" fmla="*/ 13 h 132"/>
                <a:gd name="T8" fmla="*/ 131 w 217"/>
                <a:gd name="T9" fmla="*/ 12 h 132"/>
                <a:gd name="T10" fmla="*/ 115 w 217"/>
                <a:gd name="T11" fmla="*/ 19 h 132"/>
                <a:gd name="T12" fmla="*/ 115 w 217"/>
                <a:gd name="T13" fmla="*/ 21 h 132"/>
                <a:gd name="T14" fmla="*/ 107 w 217"/>
                <a:gd name="T15" fmla="*/ 23 h 132"/>
                <a:gd name="T16" fmla="*/ 106 w 217"/>
                <a:gd name="T17" fmla="*/ 24 h 132"/>
                <a:gd name="T18" fmla="*/ 106 w 217"/>
                <a:gd name="T19" fmla="*/ 26 h 132"/>
                <a:gd name="T20" fmla="*/ 102 w 217"/>
                <a:gd name="T21" fmla="*/ 27 h 132"/>
                <a:gd name="T22" fmla="*/ 81 w 217"/>
                <a:gd name="T23" fmla="*/ 43 h 132"/>
                <a:gd name="T24" fmla="*/ 61 w 217"/>
                <a:gd name="T25" fmla="*/ 59 h 132"/>
                <a:gd name="T26" fmla="*/ 53 w 217"/>
                <a:gd name="T27" fmla="*/ 68 h 132"/>
                <a:gd name="T28" fmla="*/ 37 w 217"/>
                <a:gd name="T29" fmla="*/ 72 h 132"/>
                <a:gd name="T30" fmla="*/ 34 w 217"/>
                <a:gd name="T31" fmla="*/ 96 h 132"/>
                <a:gd name="T32" fmla="*/ 25 w 217"/>
                <a:gd name="T33" fmla="*/ 100 h 132"/>
                <a:gd name="T34" fmla="*/ 15 w 217"/>
                <a:gd name="T35" fmla="*/ 124 h 132"/>
                <a:gd name="T36" fmla="*/ 2 w 217"/>
                <a:gd name="T37" fmla="*/ 124 h 132"/>
                <a:gd name="T38" fmla="*/ 6 w 217"/>
                <a:gd name="T39" fmla="*/ 132 h 132"/>
                <a:gd name="T40" fmla="*/ 52 w 217"/>
                <a:gd name="T41" fmla="*/ 125 h 132"/>
                <a:gd name="T42" fmla="*/ 92 w 217"/>
                <a:gd name="T43" fmla="*/ 110 h 132"/>
                <a:gd name="T44" fmla="*/ 105 w 217"/>
                <a:gd name="T45" fmla="*/ 103 h 132"/>
                <a:gd name="T46" fmla="*/ 127 w 217"/>
                <a:gd name="T47" fmla="*/ 94 h 132"/>
                <a:gd name="T48" fmla="*/ 168 w 217"/>
                <a:gd name="T49" fmla="*/ 82 h 132"/>
                <a:gd name="T50" fmla="*/ 169 w 217"/>
                <a:gd name="T51" fmla="*/ 81 h 132"/>
                <a:gd name="T52" fmla="*/ 189 w 217"/>
                <a:gd name="T53" fmla="*/ 73 h 132"/>
                <a:gd name="T54" fmla="*/ 195 w 217"/>
                <a:gd name="T55" fmla="*/ 66 h 132"/>
                <a:gd name="T56" fmla="*/ 192 w 217"/>
                <a:gd name="T57" fmla="*/ 61 h 132"/>
                <a:gd name="T58" fmla="*/ 198 w 217"/>
                <a:gd name="T59" fmla="*/ 60 h 132"/>
                <a:gd name="T60" fmla="*/ 199 w 217"/>
                <a:gd name="T61" fmla="*/ 45 h 132"/>
                <a:gd name="T62" fmla="*/ 197 w 217"/>
                <a:gd name="T63" fmla="*/ 35 h 132"/>
                <a:gd name="T64" fmla="*/ 203 w 217"/>
                <a:gd name="T65" fmla="*/ 36 h 132"/>
                <a:gd name="T66" fmla="*/ 197 w 217"/>
                <a:gd name="T67" fmla="*/ 33 h 132"/>
                <a:gd name="T68" fmla="*/ 205 w 217"/>
                <a:gd name="T69" fmla="*/ 33 h 132"/>
                <a:gd name="T70" fmla="*/ 197 w 217"/>
                <a:gd name="T71" fmla="*/ 27 h 132"/>
                <a:gd name="T72" fmla="*/ 205 w 217"/>
                <a:gd name="T73" fmla="*/ 28 h 132"/>
                <a:gd name="T74" fmla="*/ 201 w 217"/>
                <a:gd name="T75" fmla="*/ 27 h 132"/>
                <a:gd name="T76" fmla="*/ 210 w 217"/>
                <a:gd name="T77" fmla="*/ 24 h 132"/>
                <a:gd name="T78" fmla="*/ 207 w 217"/>
                <a:gd name="T79" fmla="*/ 17 h 132"/>
                <a:gd name="T80" fmla="*/ 217 w 217"/>
                <a:gd name="T81" fmla="*/ 20 h 132"/>
                <a:gd name="T82" fmla="*/ 217 w 217"/>
                <a:gd name="T83" fmla="*/ 20 h 132"/>
                <a:gd name="T84" fmla="*/ 212 w 217"/>
                <a:gd name="T85" fmla="*/ 18 h 132"/>
                <a:gd name="T86" fmla="*/ 217 w 217"/>
                <a:gd name="T87" fmla="*/ 19 h 132"/>
                <a:gd name="T88" fmla="*/ 217 w 217"/>
                <a:gd name="T89" fmla="*/ 17 h 132"/>
                <a:gd name="T90" fmla="*/ 213 w 217"/>
                <a:gd name="T91" fmla="*/ 15 h 132"/>
                <a:gd name="T92" fmla="*/ 216 w 217"/>
                <a:gd name="T93" fmla="*/ 16 h 132"/>
                <a:gd name="T94" fmla="*/ 214 w 217"/>
                <a:gd name="T95" fmla="*/ 12 h 132"/>
                <a:gd name="T96" fmla="*/ 203 w 217"/>
                <a:gd name="T97" fmla="*/ 3 h 132"/>
                <a:gd name="T98" fmla="*/ 150 w 217"/>
                <a:gd name="T99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7" h="132">
                  <a:moveTo>
                    <a:pt x="150" y="6"/>
                  </a:moveTo>
                  <a:cubicBezTo>
                    <a:pt x="150" y="8"/>
                    <a:pt x="152" y="9"/>
                    <a:pt x="151" y="10"/>
                  </a:cubicBezTo>
                  <a:cubicBezTo>
                    <a:pt x="147" y="13"/>
                    <a:pt x="143" y="8"/>
                    <a:pt x="140" y="11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7" y="13"/>
                    <a:pt x="134" y="12"/>
                    <a:pt x="131" y="12"/>
                  </a:cubicBezTo>
                  <a:cubicBezTo>
                    <a:pt x="125" y="14"/>
                    <a:pt x="120" y="16"/>
                    <a:pt x="115" y="19"/>
                  </a:cubicBezTo>
                  <a:cubicBezTo>
                    <a:pt x="116" y="19"/>
                    <a:pt x="116" y="20"/>
                    <a:pt x="115" y="21"/>
                  </a:cubicBezTo>
                  <a:cubicBezTo>
                    <a:pt x="113" y="22"/>
                    <a:pt x="110" y="22"/>
                    <a:pt x="107" y="23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6" y="25"/>
                    <a:pt x="106" y="26"/>
                  </a:cubicBezTo>
                  <a:cubicBezTo>
                    <a:pt x="104" y="26"/>
                    <a:pt x="103" y="27"/>
                    <a:pt x="102" y="27"/>
                  </a:cubicBezTo>
                  <a:cubicBezTo>
                    <a:pt x="95" y="32"/>
                    <a:pt x="88" y="37"/>
                    <a:pt x="81" y="43"/>
                  </a:cubicBezTo>
                  <a:cubicBezTo>
                    <a:pt x="75" y="48"/>
                    <a:pt x="68" y="53"/>
                    <a:pt x="61" y="59"/>
                  </a:cubicBezTo>
                  <a:cubicBezTo>
                    <a:pt x="58" y="63"/>
                    <a:pt x="56" y="66"/>
                    <a:pt x="53" y="68"/>
                  </a:cubicBezTo>
                  <a:cubicBezTo>
                    <a:pt x="49" y="71"/>
                    <a:pt x="42" y="71"/>
                    <a:pt x="37" y="72"/>
                  </a:cubicBezTo>
                  <a:cubicBezTo>
                    <a:pt x="40" y="81"/>
                    <a:pt x="30" y="88"/>
                    <a:pt x="34" y="96"/>
                  </a:cubicBezTo>
                  <a:cubicBezTo>
                    <a:pt x="30" y="97"/>
                    <a:pt x="25" y="98"/>
                    <a:pt x="25" y="100"/>
                  </a:cubicBezTo>
                  <a:cubicBezTo>
                    <a:pt x="26" y="108"/>
                    <a:pt x="25" y="118"/>
                    <a:pt x="15" y="124"/>
                  </a:cubicBezTo>
                  <a:cubicBezTo>
                    <a:pt x="10" y="125"/>
                    <a:pt x="3" y="122"/>
                    <a:pt x="2" y="124"/>
                  </a:cubicBezTo>
                  <a:cubicBezTo>
                    <a:pt x="0" y="126"/>
                    <a:pt x="8" y="129"/>
                    <a:pt x="6" y="132"/>
                  </a:cubicBezTo>
                  <a:cubicBezTo>
                    <a:pt x="23" y="132"/>
                    <a:pt x="38" y="129"/>
                    <a:pt x="52" y="125"/>
                  </a:cubicBezTo>
                  <a:cubicBezTo>
                    <a:pt x="67" y="120"/>
                    <a:pt x="79" y="115"/>
                    <a:pt x="92" y="110"/>
                  </a:cubicBezTo>
                  <a:cubicBezTo>
                    <a:pt x="94" y="109"/>
                    <a:pt x="99" y="106"/>
                    <a:pt x="105" y="103"/>
                  </a:cubicBezTo>
                  <a:cubicBezTo>
                    <a:pt x="111" y="100"/>
                    <a:pt x="119" y="97"/>
                    <a:pt x="127" y="94"/>
                  </a:cubicBezTo>
                  <a:cubicBezTo>
                    <a:pt x="143" y="87"/>
                    <a:pt x="161" y="83"/>
                    <a:pt x="168" y="82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7" y="80"/>
                    <a:pt x="184" y="77"/>
                    <a:pt x="189" y="73"/>
                  </a:cubicBezTo>
                  <a:cubicBezTo>
                    <a:pt x="191" y="71"/>
                    <a:pt x="193" y="68"/>
                    <a:pt x="195" y="66"/>
                  </a:cubicBezTo>
                  <a:cubicBezTo>
                    <a:pt x="194" y="64"/>
                    <a:pt x="193" y="63"/>
                    <a:pt x="192" y="61"/>
                  </a:cubicBezTo>
                  <a:cubicBezTo>
                    <a:pt x="195" y="61"/>
                    <a:pt x="197" y="61"/>
                    <a:pt x="198" y="60"/>
                  </a:cubicBezTo>
                  <a:cubicBezTo>
                    <a:pt x="204" y="56"/>
                    <a:pt x="202" y="51"/>
                    <a:pt x="199" y="45"/>
                  </a:cubicBezTo>
                  <a:cubicBezTo>
                    <a:pt x="197" y="42"/>
                    <a:pt x="200" y="38"/>
                    <a:pt x="197" y="35"/>
                  </a:cubicBezTo>
                  <a:cubicBezTo>
                    <a:pt x="199" y="35"/>
                    <a:pt x="201" y="36"/>
                    <a:pt x="203" y="36"/>
                  </a:cubicBezTo>
                  <a:cubicBezTo>
                    <a:pt x="203" y="33"/>
                    <a:pt x="196" y="37"/>
                    <a:pt x="197" y="33"/>
                  </a:cubicBezTo>
                  <a:cubicBezTo>
                    <a:pt x="200" y="34"/>
                    <a:pt x="202" y="32"/>
                    <a:pt x="205" y="33"/>
                  </a:cubicBezTo>
                  <a:cubicBezTo>
                    <a:pt x="204" y="29"/>
                    <a:pt x="196" y="31"/>
                    <a:pt x="197" y="27"/>
                  </a:cubicBezTo>
                  <a:cubicBezTo>
                    <a:pt x="198" y="26"/>
                    <a:pt x="204" y="32"/>
                    <a:pt x="205" y="28"/>
                  </a:cubicBezTo>
                  <a:cubicBezTo>
                    <a:pt x="205" y="27"/>
                    <a:pt x="202" y="27"/>
                    <a:pt x="201" y="27"/>
                  </a:cubicBezTo>
                  <a:cubicBezTo>
                    <a:pt x="205" y="26"/>
                    <a:pt x="208" y="25"/>
                    <a:pt x="210" y="24"/>
                  </a:cubicBezTo>
                  <a:cubicBezTo>
                    <a:pt x="212" y="22"/>
                    <a:pt x="211" y="20"/>
                    <a:pt x="207" y="17"/>
                  </a:cubicBezTo>
                  <a:cubicBezTo>
                    <a:pt x="210" y="18"/>
                    <a:pt x="214" y="20"/>
                    <a:pt x="217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6" y="20"/>
                    <a:pt x="213" y="18"/>
                    <a:pt x="212" y="18"/>
                  </a:cubicBezTo>
                  <a:cubicBezTo>
                    <a:pt x="214" y="18"/>
                    <a:pt x="215" y="19"/>
                    <a:pt x="217" y="19"/>
                  </a:cubicBezTo>
                  <a:cubicBezTo>
                    <a:pt x="217" y="19"/>
                    <a:pt x="217" y="18"/>
                    <a:pt x="217" y="17"/>
                  </a:cubicBezTo>
                  <a:cubicBezTo>
                    <a:pt x="215" y="16"/>
                    <a:pt x="214" y="16"/>
                    <a:pt x="213" y="15"/>
                  </a:cubicBezTo>
                  <a:cubicBezTo>
                    <a:pt x="214" y="16"/>
                    <a:pt x="215" y="16"/>
                    <a:pt x="216" y="16"/>
                  </a:cubicBezTo>
                  <a:cubicBezTo>
                    <a:pt x="216" y="15"/>
                    <a:pt x="215" y="13"/>
                    <a:pt x="214" y="12"/>
                  </a:cubicBezTo>
                  <a:cubicBezTo>
                    <a:pt x="210" y="8"/>
                    <a:pt x="206" y="4"/>
                    <a:pt x="203" y="3"/>
                  </a:cubicBezTo>
                  <a:cubicBezTo>
                    <a:pt x="183" y="0"/>
                    <a:pt x="165" y="3"/>
                    <a:pt x="15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1504950" y="10267950"/>
              <a:ext cx="811213" cy="533400"/>
            </a:xfrm>
            <a:custGeom>
              <a:avLst/>
              <a:gdLst>
                <a:gd name="T0" fmla="*/ 69 w 216"/>
                <a:gd name="T1" fmla="*/ 141 h 142"/>
                <a:gd name="T2" fmla="*/ 70 w 216"/>
                <a:gd name="T3" fmla="*/ 137 h 142"/>
                <a:gd name="T4" fmla="*/ 84 w 216"/>
                <a:gd name="T5" fmla="*/ 137 h 142"/>
                <a:gd name="T6" fmla="*/ 84 w 216"/>
                <a:gd name="T7" fmla="*/ 135 h 142"/>
                <a:gd name="T8" fmla="*/ 96 w 216"/>
                <a:gd name="T9" fmla="*/ 136 h 142"/>
                <a:gd name="T10" fmla="*/ 115 w 216"/>
                <a:gd name="T11" fmla="*/ 129 h 142"/>
                <a:gd name="T12" fmla="*/ 115 w 216"/>
                <a:gd name="T13" fmla="*/ 127 h 142"/>
                <a:gd name="T14" fmla="*/ 125 w 216"/>
                <a:gd name="T15" fmla="*/ 124 h 142"/>
                <a:gd name="T16" fmla="*/ 126 w 216"/>
                <a:gd name="T17" fmla="*/ 123 h 142"/>
                <a:gd name="T18" fmla="*/ 126 w 216"/>
                <a:gd name="T19" fmla="*/ 121 h 142"/>
                <a:gd name="T20" fmla="*/ 131 w 216"/>
                <a:gd name="T21" fmla="*/ 119 h 142"/>
                <a:gd name="T22" fmla="*/ 152 w 216"/>
                <a:gd name="T23" fmla="*/ 102 h 142"/>
                <a:gd name="T24" fmla="*/ 173 w 216"/>
                <a:gd name="T25" fmla="*/ 83 h 142"/>
                <a:gd name="T26" fmla="*/ 181 w 216"/>
                <a:gd name="T27" fmla="*/ 73 h 142"/>
                <a:gd name="T28" fmla="*/ 198 w 216"/>
                <a:gd name="T29" fmla="*/ 66 h 142"/>
                <a:gd name="T30" fmla="*/ 197 w 216"/>
                <a:gd name="T31" fmla="*/ 41 h 142"/>
                <a:gd name="T32" fmla="*/ 204 w 216"/>
                <a:gd name="T33" fmla="*/ 35 h 142"/>
                <a:gd name="T34" fmla="*/ 206 w 216"/>
                <a:gd name="T35" fmla="*/ 10 h 142"/>
                <a:gd name="T36" fmla="*/ 216 w 216"/>
                <a:gd name="T37" fmla="*/ 6 h 142"/>
                <a:gd name="T38" fmla="*/ 210 w 216"/>
                <a:gd name="T39" fmla="*/ 0 h 142"/>
                <a:gd name="T40" fmla="*/ 137 w 216"/>
                <a:gd name="T41" fmla="*/ 34 h 142"/>
                <a:gd name="T42" fmla="*/ 124 w 216"/>
                <a:gd name="T43" fmla="*/ 43 h 142"/>
                <a:gd name="T44" fmla="*/ 102 w 216"/>
                <a:gd name="T45" fmla="*/ 54 h 142"/>
                <a:gd name="T46" fmla="*/ 80 w 216"/>
                <a:gd name="T47" fmla="*/ 62 h 142"/>
                <a:gd name="T48" fmla="*/ 66 w 216"/>
                <a:gd name="T49" fmla="*/ 63 h 142"/>
                <a:gd name="T50" fmla="*/ 65 w 216"/>
                <a:gd name="T51" fmla="*/ 63 h 142"/>
                <a:gd name="T52" fmla="*/ 47 w 216"/>
                <a:gd name="T53" fmla="*/ 66 h 142"/>
                <a:gd name="T54" fmla="*/ 38 w 216"/>
                <a:gd name="T55" fmla="*/ 71 h 142"/>
                <a:gd name="T56" fmla="*/ 40 w 216"/>
                <a:gd name="T57" fmla="*/ 76 h 142"/>
                <a:gd name="T58" fmla="*/ 34 w 216"/>
                <a:gd name="T59" fmla="*/ 75 h 142"/>
                <a:gd name="T60" fmla="*/ 28 w 216"/>
                <a:gd name="T61" fmla="*/ 80 h 142"/>
                <a:gd name="T62" fmla="*/ 27 w 216"/>
                <a:gd name="T63" fmla="*/ 89 h 142"/>
                <a:gd name="T64" fmla="*/ 26 w 216"/>
                <a:gd name="T65" fmla="*/ 99 h 142"/>
                <a:gd name="T66" fmla="*/ 20 w 216"/>
                <a:gd name="T67" fmla="*/ 96 h 142"/>
                <a:gd name="T68" fmla="*/ 25 w 216"/>
                <a:gd name="T69" fmla="*/ 101 h 142"/>
                <a:gd name="T70" fmla="*/ 17 w 216"/>
                <a:gd name="T71" fmla="*/ 98 h 142"/>
                <a:gd name="T72" fmla="*/ 23 w 216"/>
                <a:gd name="T73" fmla="*/ 106 h 142"/>
                <a:gd name="T74" fmla="*/ 16 w 216"/>
                <a:gd name="T75" fmla="*/ 102 h 142"/>
                <a:gd name="T76" fmla="*/ 19 w 216"/>
                <a:gd name="T77" fmla="*/ 105 h 142"/>
                <a:gd name="T78" fmla="*/ 9 w 216"/>
                <a:gd name="T79" fmla="*/ 104 h 142"/>
                <a:gd name="T80" fmla="*/ 9 w 216"/>
                <a:gd name="T81" fmla="*/ 112 h 142"/>
                <a:gd name="T82" fmla="*/ 0 w 216"/>
                <a:gd name="T83" fmla="*/ 105 h 142"/>
                <a:gd name="T84" fmla="*/ 0 w 216"/>
                <a:gd name="T85" fmla="*/ 105 h 142"/>
                <a:gd name="T86" fmla="*/ 5 w 216"/>
                <a:gd name="T87" fmla="*/ 109 h 142"/>
                <a:gd name="T88" fmla="*/ 0 w 216"/>
                <a:gd name="T89" fmla="*/ 106 h 142"/>
                <a:gd name="T90" fmla="*/ 0 w 216"/>
                <a:gd name="T91" fmla="*/ 108 h 142"/>
                <a:gd name="T92" fmla="*/ 3 w 216"/>
                <a:gd name="T93" fmla="*/ 111 h 142"/>
                <a:gd name="T94" fmla="*/ 0 w 216"/>
                <a:gd name="T95" fmla="*/ 109 h 142"/>
                <a:gd name="T96" fmla="*/ 1 w 216"/>
                <a:gd name="T97" fmla="*/ 114 h 142"/>
                <a:gd name="T98" fmla="*/ 8 w 216"/>
                <a:gd name="T99" fmla="*/ 126 h 142"/>
                <a:gd name="T100" fmla="*/ 69 w 216"/>
                <a:gd name="T101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6" h="142">
                  <a:moveTo>
                    <a:pt x="69" y="141"/>
                  </a:moveTo>
                  <a:cubicBezTo>
                    <a:pt x="69" y="139"/>
                    <a:pt x="68" y="138"/>
                    <a:pt x="70" y="137"/>
                  </a:cubicBezTo>
                  <a:cubicBezTo>
                    <a:pt x="74" y="135"/>
                    <a:pt x="79" y="140"/>
                    <a:pt x="84" y="137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8" y="135"/>
                    <a:pt x="92" y="136"/>
                    <a:pt x="96" y="136"/>
                  </a:cubicBezTo>
                  <a:cubicBezTo>
                    <a:pt x="103" y="134"/>
                    <a:pt x="109" y="132"/>
                    <a:pt x="115" y="129"/>
                  </a:cubicBezTo>
                  <a:cubicBezTo>
                    <a:pt x="115" y="128"/>
                    <a:pt x="115" y="127"/>
                    <a:pt x="115" y="127"/>
                  </a:cubicBezTo>
                  <a:cubicBezTo>
                    <a:pt x="117" y="125"/>
                    <a:pt x="121" y="125"/>
                    <a:pt x="125" y="124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2"/>
                    <a:pt x="126" y="121"/>
                    <a:pt x="126" y="121"/>
                  </a:cubicBezTo>
                  <a:cubicBezTo>
                    <a:pt x="128" y="120"/>
                    <a:pt x="129" y="120"/>
                    <a:pt x="131" y="119"/>
                  </a:cubicBezTo>
                  <a:cubicBezTo>
                    <a:pt x="138" y="114"/>
                    <a:pt x="145" y="108"/>
                    <a:pt x="152" y="102"/>
                  </a:cubicBezTo>
                  <a:cubicBezTo>
                    <a:pt x="159" y="96"/>
                    <a:pt x="166" y="89"/>
                    <a:pt x="173" y="83"/>
                  </a:cubicBezTo>
                  <a:cubicBezTo>
                    <a:pt x="176" y="79"/>
                    <a:pt x="178" y="75"/>
                    <a:pt x="181" y="73"/>
                  </a:cubicBezTo>
                  <a:cubicBezTo>
                    <a:pt x="186" y="69"/>
                    <a:pt x="193" y="68"/>
                    <a:pt x="198" y="66"/>
                  </a:cubicBezTo>
                  <a:cubicBezTo>
                    <a:pt x="193" y="58"/>
                    <a:pt x="203" y="48"/>
                    <a:pt x="197" y="41"/>
                  </a:cubicBezTo>
                  <a:cubicBezTo>
                    <a:pt x="200" y="39"/>
                    <a:pt x="205" y="37"/>
                    <a:pt x="204" y="35"/>
                  </a:cubicBezTo>
                  <a:cubicBezTo>
                    <a:pt x="201" y="27"/>
                    <a:pt x="200" y="18"/>
                    <a:pt x="206" y="10"/>
                  </a:cubicBezTo>
                  <a:cubicBezTo>
                    <a:pt x="209" y="7"/>
                    <a:pt x="215" y="8"/>
                    <a:pt x="216" y="6"/>
                  </a:cubicBezTo>
                  <a:cubicBezTo>
                    <a:pt x="216" y="2"/>
                    <a:pt x="209" y="3"/>
                    <a:pt x="210" y="0"/>
                  </a:cubicBezTo>
                  <a:cubicBezTo>
                    <a:pt x="184" y="9"/>
                    <a:pt x="162" y="24"/>
                    <a:pt x="137" y="34"/>
                  </a:cubicBezTo>
                  <a:cubicBezTo>
                    <a:pt x="136" y="36"/>
                    <a:pt x="131" y="39"/>
                    <a:pt x="124" y="43"/>
                  </a:cubicBezTo>
                  <a:cubicBezTo>
                    <a:pt x="118" y="46"/>
                    <a:pt x="110" y="51"/>
                    <a:pt x="102" y="54"/>
                  </a:cubicBezTo>
                  <a:cubicBezTo>
                    <a:pt x="94" y="57"/>
                    <a:pt x="86" y="60"/>
                    <a:pt x="80" y="62"/>
                  </a:cubicBezTo>
                  <a:cubicBezTo>
                    <a:pt x="73" y="63"/>
                    <a:pt x="68" y="64"/>
                    <a:pt x="66" y="63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59" y="63"/>
                    <a:pt x="52" y="64"/>
                    <a:pt x="47" y="66"/>
                  </a:cubicBezTo>
                  <a:cubicBezTo>
                    <a:pt x="44" y="68"/>
                    <a:pt x="41" y="69"/>
                    <a:pt x="38" y="71"/>
                  </a:cubicBezTo>
                  <a:cubicBezTo>
                    <a:pt x="39" y="73"/>
                    <a:pt x="39" y="75"/>
                    <a:pt x="40" y="76"/>
                  </a:cubicBezTo>
                  <a:cubicBezTo>
                    <a:pt x="37" y="75"/>
                    <a:pt x="35" y="74"/>
                    <a:pt x="34" y="75"/>
                  </a:cubicBezTo>
                  <a:cubicBezTo>
                    <a:pt x="30" y="76"/>
                    <a:pt x="29" y="78"/>
                    <a:pt x="28" y="80"/>
                  </a:cubicBezTo>
                  <a:cubicBezTo>
                    <a:pt x="27" y="82"/>
                    <a:pt x="27" y="85"/>
                    <a:pt x="27" y="89"/>
                  </a:cubicBezTo>
                  <a:cubicBezTo>
                    <a:pt x="28" y="92"/>
                    <a:pt x="24" y="95"/>
                    <a:pt x="26" y="99"/>
                  </a:cubicBezTo>
                  <a:cubicBezTo>
                    <a:pt x="24" y="98"/>
                    <a:pt x="22" y="97"/>
                    <a:pt x="20" y="96"/>
                  </a:cubicBezTo>
                  <a:cubicBezTo>
                    <a:pt x="19" y="98"/>
                    <a:pt x="28" y="98"/>
                    <a:pt x="25" y="101"/>
                  </a:cubicBezTo>
                  <a:cubicBezTo>
                    <a:pt x="23" y="99"/>
                    <a:pt x="19" y="100"/>
                    <a:pt x="17" y="98"/>
                  </a:cubicBezTo>
                  <a:cubicBezTo>
                    <a:pt x="16" y="102"/>
                    <a:pt x="25" y="103"/>
                    <a:pt x="23" y="106"/>
                  </a:cubicBezTo>
                  <a:cubicBezTo>
                    <a:pt x="21" y="107"/>
                    <a:pt x="18" y="99"/>
                    <a:pt x="16" y="102"/>
                  </a:cubicBezTo>
                  <a:cubicBezTo>
                    <a:pt x="15" y="103"/>
                    <a:pt x="18" y="105"/>
                    <a:pt x="19" y="105"/>
                  </a:cubicBezTo>
                  <a:cubicBezTo>
                    <a:pt x="15" y="104"/>
                    <a:pt x="11" y="103"/>
                    <a:pt x="9" y="104"/>
                  </a:cubicBezTo>
                  <a:cubicBezTo>
                    <a:pt x="7" y="105"/>
                    <a:pt x="6" y="107"/>
                    <a:pt x="9" y="112"/>
                  </a:cubicBezTo>
                  <a:cubicBezTo>
                    <a:pt x="6" y="110"/>
                    <a:pt x="3" y="106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" y="106"/>
                    <a:pt x="4" y="108"/>
                    <a:pt x="5" y="109"/>
                  </a:cubicBezTo>
                  <a:cubicBezTo>
                    <a:pt x="3" y="108"/>
                    <a:pt x="2" y="107"/>
                    <a:pt x="0" y="106"/>
                  </a:cubicBezTo>
                  <a:cubicBezTo>
                    <a:pt x="0" y="106"/>
                    <a:pt x="0" y="107"/>
                    <a:pt x="0" y="108"/>
                  </a:cubicBezTo>
                  <a:cubicBezTo>
                    <a:pt x="1" y="109"/>
                    <a:pt x="2" y="110"/>
                    <a:pt x="3" y="111"/>
                  </a:cubicBezTo>
                  <a:cubicBezTo>
                    <a:pt x="2" y="110"/>
                    <a:pt x="1" y="109"/>
                    <a:pt x="0" y="109"/>
                  </a:cubicBezTo>
                  <a:cubicBezTo>
                    <a:pt x="0" y="110"/>
                    <a:pt x="0" y="112"/>
                    <a:pt x="1" y="114"/>
                  </a:cubicBezTo>
                  <a:cubicBezTo>
                    <a:pt x="3" y="119"/>
                    <a:pt x="6" y="125"/>
                    <a:pt x="8" y="126"/>
                  </a:cubicBezTo>
                  <a:cubicBezTo>
                    <a:pt x="28" y="138"/>
                    <a:pt x="49" y="142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36513" y="10663238"/>
              <a:ext cx="661988" cy="495300"/>
            </a:xfrm>
            <a:custGeom>
              <a:avLst/>
              <a:gdLst>
                <a:gd name="T0" fmla="*/ 119 w 176"/>
                <a:gd name="T1" fmla="*/ 8 h 132"/>
                <a:gd name="T2" fmla="*/ 119 w 176"/>
                <a:gd name="T3" fmla="*/ 12 h 132"/>
                <a:gd name="T4" fmla="*/ 110 w 176"/>
                <a:gd name="T5" fmla="*/ 13 h 132"/>
                <a:gd name="T6" fmla="*/ 111 w 176"/>
                <a:gd name="T7" fmla="*/ 15 h 132"/>
                <a:gd name="T8" fmla="*/ 102 w 176"/>
                <a:gd name="T9" fmla="*/ 14 h 132"/>
                <a:gd name="T10" fmla="*/ 89 w 176"/>
                <a:gd name="T11" fmla="*/ 21 h 132"/>
                <a:gd name="T12" fmla="*/ 90 w 176"/>
                <a:gd name="T13" fmla="*/ 23 h 132"/>
                <a:gd name="T14" fmla="*/ 82 w 176"/>
                <a:gd name="T15" fmla="*/ 25 h 132"/>
                <a:gd name="T16" fmla="*/ 81 w 176"/>
                <a:gd name="T17" fmla="*/ 25 h 132"/>
                <a:gd name="T18" fmla="*/ 82 w 176"/>
                <a:gd name="T19" fmla="*/ 27 h 132"/>
                <a:gd name="T20" fmla="*/ 78 w 176"/>
                <a:gd name="T21" fmla="*/ 28 h 132"/>
                <a:gd name="T22" fmla="*/ 42 w 176"/>
                <a:gd name="T23" fmla="*/ 58 h 132"/>
                <a:gd name="T24" fmla="*/ 35 w 176"/>
                <a:gd name="T25" fmla="*/ 67 h 132"/>
                <a:gd name="T26" fmla="*/ 20 w 176"/>
                <a:gd name="T27" fmla="*/ 70 h 132"/>
                <a:gd name="T28" fmla="*/ 20 w 176"/>
                <a:gd name="T29" fmla="*/ 95 h 132"/>
                <a:gd name="T30" fmla="*/ 13 w 176"/>
                <a:gd name="T31" fmla="*/ 99 h 132"/>
                <a:gd name="T32" fmla="*/ 9 w 176"/>
                <a:gd name="T33" fmla="*/ 123 h 132"/>
                <a:gd name="T34" fmla="*/ 1 w 176"/>
                <a:gd name="T35" fmla="*/ 126 h 132"/>
                <a:gd name="T36" fmla="*/ 5 w 176"/>
                <a:gd name="T37" fmla="*/ 132 h 132"/>
                <a:gd name="T38" fmla="*/ 71 w 176"/>
                <a:gd name="T39" fmla="*/ 110 h 132"/>
                <a:gd name="T40" fmla="*/ 141 w 176"/>
                <a:gd name="T41" fmla="*/ 83 h 132"/>
                <a:gd name="T42" fmla="*/ 143 w 176"/>
                <a:gd name="T43" fmla="*/ 82 h 132"/>
                <a:gd name="T44" fmla="*/ 163 w 176"/>
                <a:gd name="T45" fmla="*/ 71 h 132"/>
                <a:gd name="T46" fmla="*/ 169 w 176"/>
                <a:gd name="T47" fmla="*/ 61 h 132"/>
                <a:gd name="T48" fmla="*/ 164 w 176"/>
                <a:gd name="T49" fmla="*/ 58 h 132"/>
                <a:gd name="T50" fmla="*/ 171 w 176"/>
                <a:gd name="T51" fmla="*/ 55 h 132"/>
                <a:gd name="T52" fmla="*/ 167 w 176"/>
                <a:gd name="T53" fmla="*/ 41 h 132"/>
                <a:gd name="T54" fmla="*/ 161 w 176"/>
                <a:gd name="T55" fmla="*/ 32 h 132"/>
                <a:gd name="T56" fmla="*/ 166 w 176"/>
                <a:gd name="T57" fmla="*/ 31 h 132"/>
                <a:gd name="T58" fmla="*/ 161 w 176"/>
                <a:gd name="T59" fmla="*/ 30 h 132"/>
                <a:gd name="T60" fmla="*/ 166 w 176"/>
                <a:gd name="T61" fmla="*/ 27 h 132"/>
                <a:gd name="T62" fmla="*/ 159 w 176"/>
                <a:gd name="T63" fmla="*/ 25 h 132"/>
                <a:gd name="T64" fmla="*/ 165 w 176"/>
                <a:gd name="T65" fmla="*/ 23 h 132"/>
                <a:gd name="T66" fmla="*/ 161 w 176"/>
                <a:gd name="T67" fmla="*/ 23 h 132"/>
                <a:gd name="T68" fmla="*/ 162 w 176"/>
                <a:gd name="T69" fmla="*/ 12 h 132"/>
                <a:gd name="T70" fmla="*/ 169 w 176"/>
                <a:gd name="T71" fmla="*/ 11 h 132"/>
                <a:gd name="T72" fmla="*/ 169 w 176"/>
                <a:gd name="T73" fmla="*/ 11 h 132"/>
                <a:gd name="T74" fmla="*/ 165 w 176"/>
                <a:gd name="T75" fmla="*/ 11 h 132"/>
                <a:gd name="T76" fmla="*/ 168 w 176"/>
                <a:gd name="T77" fmla="*/ 10 h 132"/>
                <a:gd name="T78" fmla="*/ 167 w 176"/>
                <a:gd name="T79" fmla="*/ 9 h 132"/>
                <a:gd name="T80" fmla="*/ 164 w 176"/>
                <a:gd name="T81" fmla="*/ 9 h 132"/>
                <a:gd name="T82" fmla="*/ 167 w 176"/>
                <a:gd name="T83" fmla="*/ 8 h 132"/>
                <a:gd name="T84" fmla="*/ 163 w 176"/>
                <a:gd name="T85" fmla="*/ 5 h 132"/>
                <a:gd name="T86" fmla="*/ 155 w 176"/>
                <a:gd name="T87" fmla="*/ 1 h 132"/>
                <a:gd name="T88" fmla="*/ 119 w 176"/>
                <a:gd name="T89" fmla="*/ 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132">
                  <a:moveTo>
                    <a:pt x="119" y="8"/>
                  </a:moveTo>
                  <a:cubicBezTo>
                    <a:pt x="119" y="10"/>
                    <a:pt x="120" y="11"/>
                    <a:pt x="119" y="12"/>
                  </a:cubicBezTo>
                  <a:cubicBezTo>
                    <a:pt x="117" y="15"/>
                    <a:pt x="113" y="10"/>
                    <a:pt x="110" y="13"/>
                  </a:cubicBezTo>
                  <a:cubicBezTo>
                    <a:pt x="110" y="14"/>
                    <a:pt x="111" y="15"/>
                    <a:pt x="111" y="15"/>
                  </a:cubicBezTo>
                  <a:cubicBezTo>
                    <a:pt x="108" y="15"/>
                    <a:pt x="105" y="15"/>
                    <a:pt x="102" y="14"/>
                  </a:cubicBezTo>
                  <a:cubicBezTo>
                    <a:pt x="98" y="16"/>
                    <a:pt x="94" y="18"/>
                    <a:pt x="89" y="21"/>
                  </a:cubicBezTo>
                  <a:cubicBezTo>
                    <a:pt x="90" y="21"/>
                    <a:pt x="90" y="22"/>
                    <a:pt x="90" y="23"/>
                  </a:cubicBezTo>
                  <a:cubicBezTo>
                    <a:pt x="88" y="24"/>
                    <a:pt x="85" y="24"/>
                    <a:pt x="82" y="25"/>
                  </a:cubicBezTo>
                  <a:cubicBezTo>
                    <a:pt x="82" y="25"/>
                    <a:pt x="82" y="25"/>
                    <a:pt x="81" y="25"/>
                  </a:cubicBezTo>
                  <a:cubicBezTo>
                    <a:pt x="81" y="26"/>
                    <a:pt x="81" y="27"/>
                    <a:pt x="82" y="27"/>
                  </a:cubicBezTo>
                  <a:cubicBezTo>
                    <a:pt x="80" y="28"/>
                    <a:pt x="79" y="28"/>
                    <a:pt x="78" y="28"/>
                  </a:cubicBezTo>
                  <a:cubicBezTo>
                    <a:pt x="66" y="37"/>
                    <a:pt x="55" y="47"/>
                    <a:pt x="42" y="58"/>
                  </a:cubicBezTo>
                  <a:cubicBezTo>
                    <a:pt x="40" y="61"/>
                    <a:pt x="38" y="65"/>
                    <a:pt x="35" y="67"/>
                  </a:cubicBezTo>
                  <a:cubicBezTo>
                    <a:pt x="31" y="69"/>
                    <a:pt x="25" y="69"/>
                    <a:pt x="20" y="70"/>
                  </a:cubicBezTo>
                  <a:cubicBezTo>
                    <a:pt x="24" y="79"/>
                    <a:pt x="15" y="87"/>
                    <a:pt x="20" y="95"/>
                  </a:cubicBezTo>
                  <a:cubicBezTo>
                    <a:pt x="17" y="96"/>
                    <a:pt x="12" y="97"/>
                    <a:pt x="13" y="99"/>
                  </a:cubicBezTo>
                  <a:cubicBezTo>
                    <a:pt x="15" y="107"/>
                    <a:pt x="15" y="116"/>
                    <a:pt x="9" y="123"/>
                  </a:cubicBezTo>
                  <a:cubicBezTo>
                    <a:pt x="7" y="125"/>
                    <a:pt x="1" y="124"/>
                    <a:pt x="1" y="126"/>
                  </a:cubicBezTo>
                  <a:cubicBezTo>
                    <a:pt x="0" y="128"/>
                    <a:pt x="6" y="129"/>
                    <a:pt x="5" y="132"/>
                  </a:cubicBezTo>
                  <a:cubicBezTo>
                    <a:pt x="28" y="128"/>
                    <a:pt x="49" y="117"/>
                    <a:pt x="71" y="110"/>
                  </a:cubicBezTo>
                  <a:cubicBezTo>
                    <a:pt x="77" y="104"/>
                    <a:pt x="128" y="85"/>
                    <a:pt x="141" y="83"/>
                  </a:cubicBezTo>
                  <a:cubicBezTo>
                    <a:pt x="142" y="82"/>
                    <a:pt x="142" y="82"/>
                    <a:pt x="143" y="82"/>
                  </a:cubicBezTo>
                  <a:cubicBezTo>
                    <a:pt x="150" y="80"/>
                    <a:pt x="158" y="77"/>
                    <a:pt x="163" y="71"/>
                  </a:cubicBezTo>
                  <a:cubicBezTo>
                    <a:pt x="165" y="68"/>
                    <a:pt x="167" y="65"/>
                    <a:pt x="169" y="61"/>
                  </a:cubicBezTo>
                  <a:cubicBezTo>
                    <a:pt x="168" y="60"/>
                    <a:pt x="166" y="59"/>
                    <a:pt x="164" y="58"/>
                  </a:cubicBezTo>
                  <a:cubicBezTo>
                    <a:pt x="167" y="58"/>
                    <a:pt x="170" y="57"/>
                    <a:pt x="171" y="55"/>
                  </a:cubicBezTo>
                  <a:cubicBezTo>
                    <a:pt x="176" y="49"/>
                    <a:pt x="171" y="46"/>
                    <a:pt x="167" y="41"/>
                  </a:cubicBezTo>
                  <a:cubicBezTo>
                    <a:pt x="164" y="39"/>
                    <a:pt x="165" y="34"/>
                    <a:pt x="161" y="32"/>
                  </a:cubicBezTo>
                  <a:cubicBezTo>
                    <a:pt x="163" y="32"/>
                    <a:pt x="164" y="31"/>
                    <a:pt x="166" y="31"/>
                  </a:cubicBezTo>
                  <a:cubicBezTo>
                    <a:pt x="166" y="28"/>
                    <a:pt x="161" y="34"/>
                    <a:pt x="161" y="30"/>
                  </a:cubicBezTo>
                  <a:cubicBezTo>
                    <a:pt x="163" y="30"/>
                    <a:pt x="165" y="28"/>
                    <a:pt x="166" y="27"/>
                  </a:cubicBezTo>
                  <a:cubicBezTo>
                    <a:pt x="165" y="24"/>
                    <a:pt x="159" y="28"/>
                    <a:pt x="159" y="25"/>
                  </a:cubicBezTo>
                  <a:cubicBezTo>
                    <a:pt x="159" y="24"/>
                    <a:pt x="166" y="27"/>
                    <a:pt x="165" y="23"/>
                  </a:cubicBezTo>
                  <a:cubicBezTo>
                    <a:pt x="164" y="22"/>
                    <a:pt x="162" y="23"/>
                    <a:pt x="161" y="23"/>
                  </a:cubicBezTo>
                  <a:cubicBezTo>
                    <a:pt x="167" y="20"/>
                    <a:pt x="169" y="15"/>
                    <a:pt x="162" y="12"/>
                  </a:cubicBezTo>
                  <a:cubicBezTo>
                    <a:pt x="164" y="12"/>
                    <a:pt x="167" y="13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8" y="11"/>
                    <a:pt x="166" y="11"/>
                    <a:pt x="165" y="11"/>
                  </a:cubicBezTo>
                  <a:cubicBezTo>
                    <a:pt x="166" y="11"/>
                    <a:pt x="167" y="11"/>
                    <a:pt x="168" y="10"/>
                  </a:cubicBezTo>
                  <a:cubicBezTo>
                    <a:pt x="168" y="10"/>
                    <a:pt x="168" y="9"/>
                    <a:pt x="167" y="9"/>
                  </a:cubicBezTo>
                  <a:cubicBezTo>
                    <a:pt x="166" y="9"/>
                    <a:pt x="165" y="9"/>
                    <a:pt x="164" y="9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6" y="7"/>
                    <a:pt x="164" y="6"/>
                    <a:pt x="163" y="5"/>
                  </a:cubicBezTo>
                  <a:cubicBezTo>
                    <a:pt x="160" y="3"/>
                    <a:pt x="156" y="0"/>
                    <a:pt x="155" y="1"/>
                  </a:cubicBezTo>
                  <a:cubicBezTo>
                    <a:pt x="142" y="2"/>
                    <a:pt x="130" y="5"/>
                    <a:pt x="1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96838" y="9607550"/>
              <a:ext cx="582613" cy="368300"/>
            </a:xfrm>
            <a:custGeom>
              <a:avLst/>
              <a:gdLst>
                <a:gd name="T0" fmla="*/ 41 w 155"/>
                <a:gd name="T1" fmla="*/ 98 h 98"/>
                <a:gd name="T2" fmla="*/ 41 w 155"/>
                <a:gd name="T3" fmla="*/ 94 h 98"/>
                <a:gd name="T4" fmla="*/ 50 w 155"/>
                <a:gd name="T5" fmla="*/ 97 h 98"/>
                <a:gd name="T6" fmla="*/ 50 w 155"/>
                <a:gd name="T7" fmla="*/ 94 h 98"/>
                <a:gd name="T8" fmla="*/ 57 w 155"/>
                <a:gd name="T9" fmla="*/ 98 h 98"/>
                <a:gd name="T10" fmla="*/ 71 w 155"/>
                <a:gd name="T11" fmla="*/ 96 h 98"/>
                <a:gd name="T12" fmla="*/ 71 w 155"/>
                <a:gd name="T13" fmla="*/ 93 h 98"/>
                <a:gd name="T14" fmla="*/ 78 w 155"/>
                <a:gd name="T15" fmla="*/ 94 h 98"/>
                <a:gd name="T16" fmla="*/ 79 w 155"/>
                <a:gd name="T17" fmla="*/ 93 h 98"/>
                <a:gd name="T18" fmla="*/ 79 w 155"/>
                <a:gd name="T19" fmla="*/ 91 h 98"/>
                <a:gd name="T20" fmla="*/ 83 w 155"/>
                <a:gd name="T21" fmla="*/ 91 h 98"/>
                <a:gd name="T22" fmla="*/ 120 w 155"/>
                <a:gd name="T23" fmla="*/ 69 h 98"/>
                <a:gd name="T24" fmla="*/ 127 w 155"/>
                <a:gd name="T25" fmla="*/ 62 h 98"/>
                <a:gd name="T26" fmla="*/ 140 w 155"/>
                <a:gd name="T27" fmla="*/ 60 h 98"/>
                <a:gd name="T28" fmla="*/ 141 w 155"/>
                <a:gd name="T29" fmla="*/ 36 h 98"/>
                <a:gd name="T30" fmla="*/ 146 w 155"/>
                <a:gd name="T31" fmla="*/ 32 h 98"/>
                <a:gd name="T32" fmla="*/ 148 w 155"/>
                <a:gd name="T33" fmla="*/ 9 h 98"/>
                <a:gd name="T34" fmla="*/ 155 w 155"/>
                <a:gd name="T35" fmla="*/ 7 h 98"/>
                <a:gd name="T36" fmla="*/ 151 w 155"/>
                <a:gd name="T37" fmla="*/ 0 h 98"/>
                <a:gd name="T38" fmla="*/ 126 w 155"/>
                <a:gd name="T39" fmla="*/ 7 h 98"/>
                <a:gd name="T40" fmla="*/ 101 w 155"/>
                <a:gd name="T41" fmla="*/ 13 h 98"/>
                <a:gd name="T42" fmla="*/ 75 w 155"/>
                <a:gd name="T43" fmla="*/ 20 h 98"/>
                <a:gd name="T44" fmla="*/ 45 w 155"/>
                <a:gd name="T45" fmla="*/ 21 h 98"/>
                <a:gd name="T46" fmla="*/ 44 w 155"/>
                <a:gd name="T47" fmla="*/ 21 h 98"/>
                <a:gd name="T48" fmla="*/ 26 w 155"/>
                <a:gd name="T49" fmla="*/ 23 h 98"/>
                <a:gd name="T50" fmla="*/ 19 w 155"/>
                <a:gd name="T51" fmla="*/ 30 h 98"/>
                <a:gd name="T52" fmla="*/ 21 w 155"/>
                <a:gd name="T53" fmla="*/ 35 h 98"/>
                <a:gd name="T54" fmla="*/ 15 w 155"/>
                <a:gd name="T55" fmla="*/ 35 h 98"/>
                <a:gd name="T56" fmla="*/ 13 w 155"/>
                <a:gd name="T57" fmla="*/ 50 h 98"/>
                <a:gd name="T58" fmla="*/ 14 w 155"/>
                <a:gd name="T59" fmla="*/ 60 h 98"/>
                <a:gd name="T60" fmla="*/ 10 w 155"/>
                <a:gd name="T61" fmla="*/ 59 h 98"/>
                <a:gd name="T62" fmla="*/ 13 w 155"/>
                <a:gd name="T63" fmla="*/ 62 h 98"/>
                <a:gd name="T64" fmla="*/ 8 w 155"/>
                <a:gd name="T65" fmla="*/ 62 h 98"/>
                <a:gd name="T66" fmla="*/ 13 w 155"/>
                <a:gd name="T67" fmla="*/ 68 h 98"/>
                <a:gd name="T68" fmla="*/ 8 w 155"/>
                <a:gd name="T69" fmla="*/ 67 h 98"/>
                <a:gd name="T70" fmla="*/ 10 w 155"/>
                <a:gd name="T71" fmla="*/ 68 h 98"/>
                <a:gd name="T72" fmla="*/ 5 w 155"/>
                <a:gd name="T73" fmla="*/ 78 h 98"/>
                <a:gd name="T74" fmla="*/ 0 w 155"/>
                <a:gd name="T75" fmla="*/ 76 h 98"/>
                <a:gd name="T76" fmla="*/ 0 w 155"/>
                <a:gd name="T77" fmla="*/ 76 h 98"/>
                <a:gd name="T78" fmla="*/ 3 w 155"/>
                <a:gd name="T79" fmla="*/ 77 h 98"/>
                <a:gd name="T80" fmla="*/ 0 w 155"/>
                <a:gd name="T81" fmla="*/ 76 h 98"/>
                <a:gd name="T82" fmla="*/ 0 w 155"/>
                <a:gd name="T83" fmla="*/ 78 h 98"/>
                <a:gd name="T84" fmla="*/ 2 w 155"/>
                <a:gd name="T85" fmla="*/ 80 h 98"/>
                <a:gd name="T86" fmla="*/ 0 w 155"/>
                <a:gd name="T87" fmla="*/ 79 h 98"/>
                <a:gd name="T88" fmla="*/ 1 w 155"/>
                <a:gd name="T89" fmla="*/ 84 h 98"/>
                <a:gd name="T90" fmla="*/ 7 w 155"/>
                <a:gd name="T91" fmla="*/ 91 h 98"/>
                <a:gd name="T92" fmla="*/ 41 w 155"/>
                <a:gd name="T9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98">
                  <a:moveTo>
                    <a:pt x="41" y="98"/>
                  </a:moveTo>
                  <a:cubicBezTo>
                    <a:pt x="41" y="96"/>
                    <a:pt x="40" y="95"/>
                    <a:pt x="41" y="94"/>
                  </a:cubicBezTo>
                  <a:cubicBezTo>
                    <a:pt x="44" y="93"/>
                    <a:pt x="47" y="98"/>
                    <a:pt x="50" y="97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2" y="95"/>
                    <a:pt x="55" y="97"/>
                    <a:pt x="57" y="98"/>
                  </a:cubicBezTo>
                  <a:cubicBezTo>
                    <a:pt x="62" y="97"/>
                    <a:pt x="66" y="97"/>
                    <a:pt x="71" y="96"/>
                  </a:cubicBezTo>
                  <a:cubicBezTo>
                    <a:pt x="70" y="95"/>
                    <a:pt x="70" y="94"/>
                    <a:pt x="71" y="93"/>
                  </a:cubicBezTo>
                  <a:cubicBezTo>
                    <a:pt x="73" y="93"/>
                    <a:pt x="75" y="94"/>
                    <a:pt x="78" y="94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2"/>
                    <a:pt x="79" y="91"/>
                  </a:cubicBezTo>
                  <a:cubicBezTo>
                    <a:pt x="81" y="91"/>
                    <a:pt x="82" y="91"/>
                    <a:pt x="83" y="91"/>
                  </a:cubicBezTo>
                  <a:cubicBezTo>
                    <a:pt x="95" y="85"/>
                    <a:pt x="107" y="78"/>
                    <a:pt x="120" y="69"/>
                  </a:cubicBezTo>
                  <a:cubicBezTo>
                    <a:pt x="122" y="66"/>
                    <a:pt x="124" y="63"/>
                    <a:pt x="127" y="62"/>
                  </a:cubicBezTo>
                  <a:cubicBezTo>
                    <a:pt x="131" y="60"/>
                    <a:pt x="136" y="60"/>
                    <a:pt x="140" y="60"/>
                  </a:cubicBezTo>
                  <a:cubicBezTo>
                    <a:pt x="137" y="51"/>
                    <a:pt x="145" y="44"/>
                    <a:pt x="141" y="36"/>
                  </a:cubicBezTo>
                  <a:cubicBezTo>
                    <a:pt x="143" y="35"/>
                    <a:pt x="147" y="35"/>
                    <a:pt x="146" y="32"/>
                  </a:cubicBezTo>
                  <a:cubicBezTo>
                    <a:pt x="145" y="24"/>
                    <a:pt x="144" y="15"/>
                    <a:pt x="148" y="9"/>
                  </a:cubicBezTo>
                  <a:cubicBezTo>
                    <a:pt x="150" y="7"/>
                    <a:pt x="155" y="9"/>
                    <a:pt x="155" y="7"/>
                  </a:cubicBezTo>
                  <a:cubicBezTo>
                    <a:pt x="155" y="4"/>
                    <a:pt x="150" y="3"/>
                    <a:pt x="151" y="0"/>
                  </a:cubicBezTo>
                  <a:cubicBezTo>
                    <a:pt x="142" y="2"/>
                    <a:pt x="134" y="4"/>
                    <a:pt x="126" y="7"/>
                  </a:cubicBezTo>
                  <a:cubicBezTo>
                    <a:pt x="118" y="9"/>
                    <a:pt x="110" y="12"/>
                    <a:pt x="101" y="13"/>
                  </a:cubicBezTo>
                  <a:cubicBezTo>
                    <a:pt x="98" y="16"/>
                    <a:pt x="87" y="19"/>
                    <a:pt x="75" y="20"/>
                  </a:cubicBezTo>
                  <a:cubicBezTo>
                    <a:pt x="63" y="22"/>
                    <a:pt x="50" y="22"/>
                    <a:pt x="45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38" y="20"/>
                    <a:pt x="31" y="20"/>
                    <a:pt x="26" y="23"/>
                  </a:cubicBezTo>
                  <a:cubicBezTo>
                    <a:pt x="24" y="25"/>
                    <a:pt x="21" y="28"/>
                    <a:pt x="19" y="30"/>
                  </a:cubicBezTo>
                  <a:cubicBezTo>
                    <a:pt x="20" y="31"/>
                    <a:pt x="20" y="33"/>
                    <a:pt x="21" y="35"/>
                  </a:cubicBezTo>
                  <a:cubicBezTo>
                    <a:pt x="19" y="34"/>
                    <a:pt x="16" y="34"/>
                    <a:pt x="15" y="35"/>
                  </a:cubicBezTo>
                  <a:cubicBezTo>
                    <a:pt x="10" y="39"/>
                    <a:pt x="12" y="43"/>
                    <a:pt x="13" y="50"/>
                  </a:cubicBezTo>
                  <a:cubicBezTo>
                    <a:pt x="14" y="53"/>
                    <a:pt x="12" y="57"/>
                    <a:pt x="14" y="60"/>
                  </a:cubicBezTo>
                  <a:cubicBezTo>
                    <a:pt x="12" y="60"/>
                    <a:pt x="11" y="59"/>
                    <a:pt x="10" y="59"/>
                  </a:cubicBezTo>
                  <a:cubicBezTo>
                    <a:pt x="9" y="62"/>
                    <a:pt x="15" y="58"/>
                    <a:pt x="13" y="62"/>
                  </a:cubicBezTo>
                  <a:cubicBezTo>
                    <a:pt x="12" y="61"/>
                    <a:pt x="10" y="63"/>
                    <a:pt x="8" y="62"/>
                  </a:cubicBezTo>
                  <a:cubicBezTo>
                    <a:pt x="8" y="66"/>
                    <a:pt x="14" y="64"/>
                    <a:pt x="13" y="68"/>
                  </a:cubicBezTo>
                  <a:cubicBezTo>
                    <a:pt x="12" y="69"/>
                    <a:pt x="9" y="62"/>
                    <a:pt x="8" y="67"/>
                  </a:cubicBezTo>
                  <a:cubicBezTo>
                    <a:pt x="8" y="68"/>
                    <a:pt x="9" y="68"/>
                    <a:pt x="10" y="68"/>
                  </a:cubicBezTo>
                  <a:cubicBezTo>
                    <a:pt x="5" y="69"/>
                    <a:pt x="1" y="72"/>
                    <a:pt x="5" y="78"/>
                  </a:cubicBezTo>
                  <a:cubicBezTo>
                    <a:pt x="4" y="77"/>
                    <a:pt x="1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2" y="77"/>
                    <a:pt x="3" y="7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9"/>
                    <a:pt x="1" y="80"/>
                    <a:pt x="2" y="8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1" y="82"/>
                    <a:pt x="1" y="84"/>
                  </a:cubicBezTo>
                  <a:cubicBezTo>
                    <a:pt x="3" y="87"/>
                    <a:pt x="5" y="91"/>
                    <a:pt x="7" y="91"/>
                  </a:cubicBezTo>
                  <a:cubicBezTo>
                    <a:pt x="18" y="95"/>
                    <a:pt x="29" y="97"/>
                    <a:pt x="41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784560" y="1880670"/>
            <a:ext cx="3453189" cy="940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72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passion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186C9CE7-6759-4D72-BD24-F97EF17420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6" r="26026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BCD49824-0A7E-41C7-BDF5-54E04DA55E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3" r="36753"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5181600" y="2190750"/>
            <a:ext cx="7010400" cy="406717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15871" y="2997136"/>
            <a:ext cx="2204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0" dirty="0">
                <a:solidFill>
                  <a:schemeClr val="bg2"/>
                </a:solidFill>
                <a:latin typeface="微软雅黑" panose="020B0503020204020204" charset="-122"/>
                <a:ea typeface="Source Sans Pro" charset="0"/>
              </a:rPr>
              <a:t>features sample text here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15871" y="3671748"/>
            <a:ext cx="384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 has been the industry's standard dummy text ever since the 1500s, when an unknown.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52609" y="2840751"/>
            <a:ext cx="7809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0" dirty="0">
                <a:solidFill>
                  <a:schemeClr val="bg2"/>
                </a:solidFill>
                <a:latin typeface="微软雅黑" panose="020B0503020204020204" charset="-122"/>
                <a:ea typeface="Source Sans Pro" charset="0"/>
              </a:rPr>
              <a:t>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20862" y="5195702"/>
            <a:ext cx="1509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</a:t>
            </a:r>
          </a:p>
        </p:txBody>
      </p:sp>
      <p:sp>
        <p:nvSpPr>
          <p:cNvPr id="19" name="Rectangle 18"/>
          <p:cNvSpPr/>
          <p:nvPr/>
        </p:nvSpPr>
        <p:spPr>
          <a:xfrm rot="5400000">
            <a:off x="-339966" y="1833875"/>
            <a:ext cx="3650358" cy="940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72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Concept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239022" y="4534318"/>
            <a:ext cx="12700" cy="546100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015180" y="5440435"/>
            <a:ext cx="101983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Who</a:t>
            </a:r>
          </a:p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We Are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2393" y="5369854"/>
            <a:ext cx="532845" cy="14881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49679" y="0"/>
            <a:ext cx="2317971" cy="3428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6735" y="830588"/>
            <a:ext cx="371928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Creative</a:t>
            </a:r>
          </a:p>
          <a:p>
            <a:pPr>
              <a:lnSpc>
                <a:spcPct val="75000"/>
              </a:lnSpc>
              <a:defRPr/>
            </a:pPr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Image</a:t>
            </a:r>
          </a:p>
          <a:p>
            <a:pPr>
              <a:lnSpc>
                <a:spcPct val="75000"/>
              </a:lnSpc>
              <a:defRPr/>
            </a:pPr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With</a:t>
            </a:r>
          </a:p>
          <a:p>
            <a:pPr>
              <a:lnSpc>
                <a:spcPct val="75000"/>
              </a:lnSpc>
              <a:defRPr/>
            </a:pPr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Shadow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1" y="5657766"/>
            <a:ext cx="167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77131" y="4476438"/>
            <a:ext cx="3175" cy="5400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6464" y="5255555"/>
            <a:ext cx="1614545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Extended</a:t>
            </a:r>
          </a:p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Commercial</a:t>
            </a:r>
          </a:p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Use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41590" y="5592524"/>
            <a:ext cx="1460538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62237" y="5016500"/>
            <a:ext cx="1362874" cy="610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$160</a:t>
            </a:r>
          </a:p>
        </p:txBody>
      </p:sp>
      <p:sp>
        <p:nvSpPr>
          <p:cNvPr id="2" name="Freeform 5"/>
          <p:cNvSpPr>
            <a:spLocks noEditPoints="1"/>
          </p:cNvSpPr>
          <p:nvPr/>
        </p:nvSpPr>
        <p:spPr bwMode="auto">
          <a:xfrm rot="1093527">
            <a:off x="8191682" y="2208213"/>
            <a:ext cx="6097588" cy="6461125"/>
          </a:xfrm>
          <a:custGeom>
            <a:avLst/>
            <a:gdLst>
              <a:gd name="T0" fmla="*/ 3741 w 4633"/>
              <a:gd name="T1" fmla="*/ 1134 h 4910"/>
              <a:gd name="T2" fmla="*/ 4288 w 4633"/>
              <a:gd name="T3" fmla="*/ 2573 h 4910"/>
              <a:gd name="T4" fmla="*/ 4137 w 4633"/>
              <a:gd name="T5" fmla="*/ 1953 h 4910"/>
              <a:gd name="T6" fmla="*/ 4560 w 4633"/>
              <a:gd name="T7" fmla="*/ 2250 h 4910"/>
              <a:gd name="T8" fmla="*/ 4396 w 4633"/>
              <a:gd name="T9" fmla="*/ 3434 h 4910"/>
              <a:gd name="T10" fmla="*/ 4626 w 4633"/>
              <a:gd name="T11" fmla="*/ 4885 h 4910"/>
              <a:gd name="T12" fmla="*/ 4278 w 4633"/>
              <a:gd name="T13" fmla="*/ 4082 h 4910"/>
              <a:gd name="T14" fmla="*/ 3647 w 4633"/>
              <a:gd name="T15" fmla="*/ 4106 h 4910"/>
              <a:gd name="T16" fmla="*/ 3820 w 4633"/>
              <a:gd name="T17" fmla="*/ 3775 h 4910"/>
              <a:gd name="T18" fmla="*/ 3260 w 4633"/>
              <a:gd name="T19" fmla="*/ 3187 h 4910"/>
              <a:gd name="T20" fmla="*/ 2602 w 4633"/>
              <a:gd name="T21" fmla="*/ 3454 h 4910"/>
              <a:gd name="T22" fmla="*/ 2716 w 4633"/>
              <a:gd name="T23" fmla="*/ 3062 h 4910"/>
              <a:gd name="T24" fmla="*/ 2361 w 4633"/>
              <a:gd name="T25" fmla="*/ 2886 h 4910"/>
              <a:gd name="T26" fmla="*/ 2157 w 4633"/>
              <a:gd name="T27" fmla="*/ 3138 h 4910"/>
              <a:gd name="T28" fmla="*/ 1679 w 4633"/>
              <a:gd name="T29" fmla="*/ 3371 h 4910"/>
              <a:gd name="T30" fmla="*/ 2256 w 4633"/>
              <a:gd name="T31" fmla="*/ 2849 h 4910"/>
              <a:gd name="T32" fmla="*/ 1434 w 4633"/>
              <a:gd name="T33" fmla="*/ 3091 h 4910"/>
              <a:gd name="T34" fmla="*/ 1054 w 4633"/>
              <a:gd name="T35" fmla="*/ 3034 h 4910"/>
              <a:gd name="T36" fmla="*/ 1419 w 4633"/>
              <a:gd name="T37" fmla="*/ 2736 h 4910"/>
              <a:gd name="T38" fmla="*/ 826 w 4633"/>
              <a:gd name="T39" fmla="*/ 3115 h 4910"/>
              <a:gd name="T40" fmla="*/ 1033 w 4633"/>
              <a:gd name="T41" fmla="*/ 3726 h 4910"/>
              <a:gd name="T42" fmla="*/ 767 w 4633"/>
              <a:gd name="T43" fmla="*/ 3036 h 4910"/>
              <a:gd name="T44" fmla="*/ 520 w 4633"/>
              <a:gd name="T45" fmla="*/ 3052 h 4910"/>
              <a:gd name="T46" fmla="*/ 125 w 4633"/>
              <a:gd name="T47" fmla="*/ 2892 h 4910"/>
              <a:gd name="T48" fmla="*/ 1881 w 4633"/>
              <a:gd name="T49" fmla="*/ 2750 h 4910"/>
              <a:gd name="T50" fmla="*/ 1302 w 4633"/>
              <a:gd name="T51" fmla="*/ 2438 h 4910"/>
              <a:gd name="T52" fmla="*/ 1787 w 4633"/>
              <a:gd name="T53" fmla="*/ 2563 h 4910"/>
              <a:gd name="T54" fmla="*/ 2306 w 4633"/>
              <a:gd name="T55" fmla="*/ 2718 h 4910"/>
              <a:gd name="T56" fmla="*/ 2660 w 4633"/>
              <a:gd name="T57" fmla="*/ 2732 h 4910"/>
              <a:gd name="T58" fmla="*/ 3639 w 4633"/>
              <a:gd name="T59" fmla="*/ 3358 h 4910"/>
              <a:gd name="T60" fmla="*/ 3158 w 4633"/>
              <a:gd name="T61" fmla="*/ 2722 h 4910"/>
              <a:gd name="T62" fmla="*/ 3692 w 4633"/>
              <a:gd name="T63" fmla="*/ 3367 h 4910"/>
              <a:gd name="T64" fmla="*/ 4355 w 4633"/>
              <a:gd name="T65" fmla="*/ 4126 h 4910"/>
              <a:gd name="T66" fmla="*/ 4172 w 4633"/>
              <a:gd name="T67" fmla="*/ 3026 h 4910"/>
              <a:gd name="T68" fmla="*/ 3715 w 4633"/>
              <a:gd name="T69" fmla="*/ 2788 h 4910"/>
              <a:gd name="T70" fmla="*/ 4324 w 4633"/>
              <a:gd name="T71" fmla="*/ 3135 h 4910"/>
              <a:gd name="T72" fmla="*/ 3311 w 4633"/>
              <a:gd name="T73" fmla="*/ 1502 h 4910"/>
              <a:gd name="T74" fmla="*/ 3134 w 4633"/>
              <a:gd name="T75" fmla="*/ 1086 h 4910"/>
              <a:gd name="T76" fmla="*/ 2292 w 4633"/>
              <a:gd name="T77" fmla="*/ 1406 h 4910"/>
              <a:gd name="T78" fmla="*/ 1808 w 4633"/>
              <a:gd name="T79" fmla="*/ 1147 h 4910"/>
              <a:gd name="T80" fmla="*/ 2246 w 4633"/>
              <a:gd name="T81" fmla="*/ 609 h 4910"/>
              <a:gd name="T82" fmla="*/ 1488 w 4633"/>
              <a:gd name="T83" fmla="*/ 738 h 4910"/>
              <a:gd name="T84" fmla="*/ 929 w 4633"/>
              <a:gd name="T85" fmla="*/ 959 h 4910"/>
              <a:gd name="T86" fmla="*/ 1614 w 4633"/>
              <a:gd name="T87" fmla="*/ 455 h 4910"/>
              <a:gd name="T88" fmla="*/ 659 w 4633"/>
              <a:gd name="T89" fmla="*/ 1034 h 4910"/>
              <a:gd name="T90" fmla="*/ 418 w 4633"/>
              <a:gd name="T91" fmla="*/ 913 h 4910"/>
              <a:gd name="T92" fmla="*/ 1104 w 4633"/>
              <a:gd name="T93" fmla="*/ 459 h 4910"/>
              <a:gd name="T94" fmla="*/ 247 w 4633"/>
              <a:gd name="T95" fmla="*/ 709 h 4910"/>
              <a:gd name="T96" fmla="*/ 719 w 4633"/>
              <a:gd name="T97" fmla="*/ 308 h 4910"/>
              <a:gd name="T98" fmla="*/ 1707 w 4633"/>
              <a:gd name="T99" fmla="*/ 444 h 4910"/>
              <a:gd name="T100" fmla="*/ 1437 w 4633"/>
              <a:gd name="T101" fmla="*/ 315 h 4910"/>
              <a:gd name="T102" fmla="*/ 1848 w 4633"/>
              <a:gd name="T103" fmla="*/ 142 h 4910"/>
              <a:gd name="T104" fmla="*/ 2270 w 4633"/>
              <a:gd name="T105" fmla="*/ 586 h 4910"/>
              <a:gd name="T106" fmla="*/ 2363 w 4633"/>
              <a:gd name="T107" fmla="*/ 510 h 4910"/>
              <a:gd name="T108" fmla="*/ 2738 w 4633"/>
              <a:gd name="T109" fmla="*/ 492 h 4910"/>
              <a:gd name="T110" fmla="*/ 3265 w 4633"/>
              <a:gd name="T111" fmla="*/ 1076 h 4910"/>
              <a:gd name="T112" fmla="*/ 2964 w 4633"/>
              <a:gd name="T113" fmla="*/ 969 h 4910"/>
              <a:gd name="T114" fmla="*/ 2190 w 4633"/>
              <a:gd name="T115" fmla="*/ 729 h 4910"/>
              <a:gd name="T116" fmla="*/ 3688 w 4633"/>
              <a:gd name="T117" fmla="*/ 1350 h 4910"/>
              <a:gd name="T118" fmla="*/ 2688 w 4633"/>
              <a:gd name="T119" fmla="*/ 2847 h 4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33" h="4910">
                <a:moveTo>
                  <a:pt x="3265" y="1076"/>
                </a:moveTo>
                <a:cubicBezTo>
                  <a:pt x="3269" y="1042"/>
                  <a:pt x="3272" y="1014"/>
                  <a:pt x="3275" y="985"/>
                </a:cubicBezTo>
                <a:cubicBezTo>
                  <a:pt x="3276" y="980"/>
                  <a:pt x="3277" y="975"/>
                  <a:pt x="3278" y="970"/>
                </a:cubicBezTo>
                <a:cubicBezTo>
                  <a:pt x="3293" y="903"/>
                  <a:pt x="3337" y="877"/>
                  <a:pt x="3404" y="896"/>
                </a:cubicBezTo>
                <a:cubicBezTo>
                  <a:pt x="3417" y="899"/>
                  <a:pt x="3431" y="903"/>
                  <a:pt x="3443" y="909"/>
                </a:cubicBezTo>
                <a:cubicBezTo>
                  <a:pt x="3512" y="942"/>
                  <a:pt x="3581" y="976"/>
                  <a:pt x="3651" y="1008"/>
                </a:cubicBezTo>
                <a:cubicBezTo>
                  <a:pt x="3705" y="1033"/>
                  <a:pt x="3731" y="1077"/>
                  <a:pt x="3741" y="1134"/>
                </a:cubicBezTo>
                <a:cubicBezTo>
                  <a:pt x="3743" y="1146"/>
                  <a:pt x="3745" y="1159"/>
                  <a:pt x="3745" y="1172"/>
                </a:cubicBezTo>
                <a:cubicBezTo>
                  <a:pt x="3747" y="1294"/>
                  <a:pt x="3740" y="1416"/>
                  <a:pt x="3706" y="1534"/>
                </a:cubicBezTo>
                <a:cubicBezTo>
                  <a:pt x="3700" y="1555"/>
                  <a:pt x="3704" y="1568"/>
                  <a:pt x="3718" y="1584"/>
                </a:cubicBezTo>
                <a:cubicBezTo>
                  <a:pt x="3958" y="1866"/>
                  <a:pt x="4137" y="2182"/>
                  <a:pt x="4253" y="2534"/>
                </a:cubicBezTo>
                <a:cubicBezTo>
                  <a:pt x="4258" y="2550"/>
                  <a:pt x="4263" y="2565"/>
                  <a:pt x="4268" y="2581"/>
                </a:cubicBezTo>
                <a:cubicBezTo>
                  <a:pt x="4269" y="2582"/>
                  <a:pt x="4270" y="2583"/>
                  <a:pt x="4273" y="2586"/>
                </a:cubicBezTo>
                <a:cubicBezTo>
                  <a:pt x="4278" y="2582"/>
                  <a:pt x="4283" y="2578"/>
                  <a:pt x="4288" y="2573"/>
                </a:cubicBezTo>
                <a:cubicBezTo>
                  <a:pt x="4316" y="2548"/>
                  <a:pt x="4344" y="2523"/>
                  <a:pt x="4371" y="2496"/>
                </a:cubicBezTo>
                <a:cubicBezTo>
                  <a:pt x="4387" y="2481"/>
                  <a:pt x="4403" y="2464"/>
                  <a:pt x="4416" y="2446"/>
                </a:cubicBezTo>
                <a:cubicBezTo>
                  <a:pt x="4435" y="2418"/>
                  <a:pt x="4427" y="2378"/>
                  <a:pt x="4400" y="2356"/>
                </a:cubicBezTo>
                <a:cubicBezTo>
                  <a:pt x="4394" y="2351"/>
                  <a:pt x="4387" y="2348"/>
                  <a:pt x="4381" y="2343"/>
                </a:cubicBezTo>
                <a:cubicBezTo>
                  <a:pt x="4335" y="2308"/>
                  <a:pt x="4288" y="2274"/>
                  <a:pt x="4242" y="2239"/>
                </a:cubicBezTo>
                <a:cubicBezTo>
                  <a:pt x="4208" y="2213"/>
                  <a:pt x="4184" y="2179"/>
                  <a:pt x="4175" y="2137"/>
                </a:cubicBezTo>
                <a:cubicBezTo>
                  <a:pt x="4161" y="2076"/>
                  <a:pt x="4148" y="2014"/>
                  <a:pt x="4137" y="1953"/>
                </a:cubicBezTo>
                <a:cubicBezTo>
                  <a:pt x="4131" y="1918"/>
                  <a:pt x="4133" y="1883"/>
                  <a:pt x="4143" y="1848"/>
                </a:cubicBezTo>
                <a:cubicBezTo>
                  <a:pt x="4154" y="1809"/>
                  <a:pt x="4173" y="1792"/>
                  <a:pt x="4213" y="1793"/>
                </a:cubicBezTo>
                <a:cubicBezTo>
                  <a:pt x="4246" y="1793"/>
                  <a:pt x="4278" y="1798"/>
                  <a:pt x="4310" y="1804"/>
                </a:cubicBezTo>
                <a:cubicBezTo>
                  <a:pt x="4342" y="1811"/>
                  <a:pt x="4366" y="1833"/>
                  <a:pt x="4386" y="1858"/>
                </a:cubicBezTo>
                <a:cubicBezTo>
                  <a:pt x="4430" y="1913"/>
                  <a:pt x="4470" y="1971"/>
                  <a:pt x="4500" y="2035"/>
                </a:cubicBezTo>
                <a:cubicBezTo>
                  <a:pt x="4518" y="2075"/>
                  <a:pt x="4536" y="2115"/>
                  <a:pt x="4555" y="2155"/>
                </a:cubicBezTo>
                <a:cubicBezTo>
                  <a:pt x="4570" y="2186"/>
                  <a:pt x="4573" y="2217"/>
                  <a:pt x="4560" y="2250"/>
                </a:cubicBezTo>
                <a:cubicBezTo>
                  <a:pt x="4552" y="2271"/>
                  <a:pt x="4544" y="2292"/>
                  <a:pt x="4534" y="2312"/>
                </a:cubicBezTo>
                <a:cubicBezTo>
                  <a:pt x="4516" y="2350"/>
                  <a:pt x="4496" y="2386"/>
                  <a:pt x="4477" y="2423"/>
                </a:cubicBezTo>
                <a:cubicBezTo>
                  <a:pt x="4457" y="2462"/>
                  <a:pt x="4429" y="2493"/>
                  <a:pt x="4395" y="2520"/>
                </a:cubicBezTo>
                <a:cubicBezTo>
                  <a:pt x="4365" y="2543"/>
                  <a:pt x="4339" y="2570"/>
                  <a:pt x="4313" y="2597"/>
                </a:cubicBezTo>
                <a:cubicBezTo>
                  <a:pt x="4292" y="2620"/>
                  <a:pt x="4284" y="2646"/>
                  <a:pt x="4292" y="2680"/>
                </a:cubicBezTo>
                <a:cubicBezTo>
                  <a:pt x="4326" y="2826"/>
                  <a:pt x="4345" y="2975"/>
                  <a:pt x="4362" y="3123"/>
                </a:cubicBezTo>
                <a:cubicBezTo>
                  <a:pt x="4374" y="3227"/>
                  <a:pt x="4386" y="3331"/>
                  <a:pt x="4396" y="3434"/>
                </a:cubicBezTo>
                <a:cubicBezTo>
                  <a:pt x="4411" y="3586"/>
                  <a:pt x="4428" y="3737"/>
                  <a:pt x="4423" y="3890"/>
                </a:cubicBezTo>
                <a:cubicBezTo>
                  <a:pt x="4420" y="3967"/>
                  <a:pt x="4416" y="4043"/>
                  <a:pt x="4395" y="4118"/>
                </a:cubicBezTo>
                <a:cubicBezTo>
                  <a:pt x="4392" y="4131"/>
                  <a:pt x="4390" y="4145"/>
                  <a:pt x="4387" y="4158"/>
                </a:cubicBezTo>
                <a:cubicBezTo>
                  <a:pt x="4382" y="4192"/>
                  <a:pt x="4385" y="4225"/>
                  <a:pt x="4397" y="4258"/>
                </a:cubicBezTo>
                <a:cubicBezTo>
                  <a:pt x="4453" y="4408"/>
                  <a:pt x="4505" y="4558"/>
                  <a:pt x="4559" y="4708"/>
                </a:cubicBezTo>
                <a:cubicBezTo>
                  <a:pt x="4579" y="4763"/>
                  <a:pt x="4600" y="4817"/>
                  <a:pt x="4621" y="4871"/>
                </a:cubicBezTo>
                <a:cubicBezTo>
                  <a:pt x="4622" y="4875"/>
                  <a:pt x="4625" y="4880"/>
                  <a:pt x="4626" y="4885"/>
                </a:cubicBezTo>
                <a:cubicBezTo>
                  <a:pt x="4629" y="4892"/>
                  <a:pt x="4633" y="4899"/>
                  <a:pt x="4625" y="4905"/>
                </a:cubicBezTo>
                <a:cubicBezTo>
                  <a:pt x="4618" y="4910"/>
                  <a:pt x="4604" y="4907"/>
                  <a:pt x="4598" y="4898"/>
                </a:cubicBezTo>
                <a:cubicBezTo>
                  <a:pt x="4594" y="4892"/>
                  <a:pt x="4591" y="4885"/>
                  <a:pt x="4588" y="4878"/>
                </a:cubicBezTo>
                <a:cubicBezTo>
                  <a:pt x="4570" y="4836"/>
                  <a:pt x="4550" y="4795"/>
                  <a:pt x="4537" y="4752"/>
                </a:cubicBezTo>
                <a:cubicBezTo>
                  <a:pt x="4495" y="4610"/>
                  <a:pt x="4439" y="4472"/>
                  <a:pt x="4390" y="4333"/>
                </a:cubicBezTo>
                <a:cubicBezTo>
                  <a:pt x="4372" y="4283"/>
                  <a:pt x="4354" y="4233"/>
                  <a:pt x="4333" y="4185"/>
                </a:cubicBezTo>
                <a:cubicBezTo>
                  <a:pt x="4318" y="4150"/>
                  <a:pt x="4297" y="4116"/>
                  <a:pt x="4278" y="4082"/>
                </a:cubicBezTo>
                <a:cubicBezTo>
                  <a:pt x="4274" y="4075"/>
                  <a:pt x="4266" y="4069"/>
                  <a:pt x="4258" y="4066"/>
                </a:cubicBezTo>
                <a:cubicBezTo>
                  <a:pt x="4187" y="4043"/>
                  <a:pt x="4116" y="4017"/>
                  <a:pt x="4041" y="4005"/>
                </a:cubicBezTo>
                <a:cubicBezTo>
                  <a:pt x="4034" y="4004"/>
                  <a:pt x="4026" y="4003"/>
                  <a:pt x="4019" y="4002"/>
                </a:cubicBezTo>
                <a:cubicBezTo>
                  <a:pt x="4010" y="4001"/>
                  <a:pt x="4005" y="4005"/>
                  <a:pt x="4001" y="4012"/>
                </a:cubicBezTo>
                <a:cubicBezTo>
                  <a:pt x="3994" y="4024"/>
                  <a:pt x="3987" y="4036"/>
                  <a:pt x="3980" y="4048"/>
                </a:cubicBezTo>
                <a:cubicBezTo>
                  <a:pt x="3943" y="4100"/>
                  <a:pt x="3888" y="4121"/>
                  <a:pt x="3828" y="4129"/>
                </a:cubicBezTo>
                <a:cubicBezTo>
                  <a:pt x="3766" y="4138"/>
                  <a:pt x="3706" y="4130"/>
                  <a:pt x="3647" y="4106"/>
                </a:cubicBezTo>
                <a:cubicBezTo>
                  <a:pt x="3556" y="4069"/>
                  <a:pt x="3469" y="4025"/>
                  <a:pt x="3384" y="3977"/>
                </a:cubicBezTo>
                <a:cubicBezTo>
                  <a:pt x="3373" y="3971"/>
                  <a:pt x="3362" y="3964"/>
                  <a:pt x="3353" y="3956"/>
                </a:cubicBezTo>
                <a:cubicBezTo>
                  <a:pt x="3315" y="3923"/>
                  <a:pt x="3319" y="3870"/>
                  <a:pt x="3361" y="3845"/>
                </a:cubicBezTo>
                <a:cubicBezTo>
                  <a:pt x="3375" y="3836"/>
                  <a:pt x="3390" y="3829"/>
                  <a:pt x="3405" y="3823"/>
                </a:cubicBezTo>
                <a:cubicBezTo>
                  <a:pt x="3469" y="3797"/>
                  <a:pt x="3533" y="3771"/>
                  <a:pt x="3598" y="3748"/>
                </a:cubicBezTo>
                <a:cubicBezTo>
                  <a:pt x="3641" y="3733"/>
                  <a:pt x="3686" y="3729"/>
                  <a:pt x="3732" y="3736"/>
                </a:cubicBezTo>
                <a:cubicBezTo>
                  <a:pt x="3766" y="3741"/>
                  <a:pt x="3796" y="3752"/>
                  <a:pt x="3820" y="3775"/>
                </a:cubicBezTo>
                <a:cubicBezTo>
                  <a:pt x="3876" y="3827"/>
                  <a:pt x="3936" y="3875"/>
                  <a:pt x="3984" y="3936"/>
                </a:cubicBezTo>
                <a:cubicBezTo>
                  <a:pt x="4005" y="3963"/>
                  <a:pt x="4031" y="3977"/>
                  <a:pt x="4065" y="3985"/>
                </a:cubicBezTo>
                <a:cubicBezTo>
                  <a:pt x="4124" y="3998"/>
                  <a:pt x="4181" y="4016"/>
                  <a:pt x="4242" y="4033"/>
                </a:cubicBezTo>
                <a:cubicBezTo>
                  <a:pt x="4239" y="4027"/>
                  <a:pt x="4236" y="4021"/>
                  <a:pt x="4232" y="4016"/>
                </a:cubicBezTo>
                <a:cubicBezTo>
                  <a:pt x="4151" y="3906"/>
                  <a:pt x="4057" y="3809"/>
                  <a:pt x="3956" y="3717"/>
                </a:cubicBezTo>
                <a:cubicBezTo>
                  <a:pt x="3927" y="3691"/>
                  <a:pt x="3898" y="3665"/>
                  <a:pt x="3871" y="3637"/>
                </a:cubicBezTo>
                <a:cubicBezTo>
                  <a:pt x="3692" y="3452"/>
                  <a:pt x="3485" y="3307"/>
                  <a:pt x="3260" y="3187"/>
                </a:cubicBezTo>
                <a:cubicBezTo>
                  <a:pt x="3165" y="3137"/>
                  <a:pt x="3067" y="3094"/>
                  <a:pt x="2969" y="3053"/>
                </a:cubicBezTo>
                <a:cubicBezTo>
                  <a:pt x="2951" y="3045"/>
                  <a:pt x="2937" y="3045"/>
                  <a:pt x="2921" y="3059"/>
                </a:cubicBezTo>
                <a:cubicBezTo>
                  <a:pt x="2909" y="3069"/>
                  <a:pt x="2895" y="3079"/>
                  <a:pt x="2880" y="3084"/>
                </a:cubicBezTo>
                <a:cubicBezTo>
                  <a:pt x="2860" y="3091"/>
                  <a:pt x="2854" y="3104"/>
                  <a:pt x="2850" y="3123"/>
                </a:cubicBezTo>
                <a:cubicBezTo>
                  <a:pt x="2841" y="3177"/>
                  <a:pt x="2833" y="3230"/>
                  <a:pt x="2814" y="3281"/>
                </a:cubicBezTo>
                <a:cubicBezTo>
                  <a:pt x="2791" y="3343"/>
                  <a:pt x="2753" y="3393"/>
                  <a:pt x="2698" y="3430"/>
                </a:cubicBezTo>
                <a:cubicBezTo>
                  <a:pt x="2668" y="3450"/>
                  <a:pt x="2638" y="3457"/>
                  <a:pt x="2602" y="3454"/>
                </a:cubicBezTo>
                <a:cubicBezTo>
                  <a:pt x="2546" y="3448"/>
                  <a:pt x="2493" y="3437"/>
                  <a:pt x="2440" y="3420"/>
                </a:cubicBezTo>
                <a:cubicBezTo>
                  <a:pt x="2414" y="3411"/>
                  <a:pt x="2392" y="3398"/>
                  <a:pt x="2375" y="3376"/>
                </a:cubicBezTo>
                <a:cubicBezTo>
                  <a:pt x="2362" y="3359"/>
                  <a:pt x="2358" y="3340"/>
                  <a:pt x="2364" y="3320"/>
                </a:cubicBezTo>
                <a:cubicBezTo>
                  <a:pt x="2383" y="3261"/>
                  <a:pt x="2410" y="3205"/>
                  <a:pt x="2446" y="3155"/>
                </a:cubicBezTo>
                <a:cubicBezTo>
                  <a:pt x="2455" y="3143"/>
                  <a:pt x="2467" y="3133"/>
                  <a:pt x="2480" y="3125"/>
                </a:cubicBezTo>
                <a:cubicBezTo>
                  <a:pt x="2528" y="3098"/>
                  <a:pt x="2578" y="3073"/>
                  <a:pt x="2633" y="3065"/>
                </a:cubicBezTo>
                <a:cubicBezTo>
                  <a:pt x="2660" y="3061"/>
                  <a:pt x="2688" y="3061"/>
                  <a:pt x="2716" y="3062"/>
                </a:cubicBezTo>
                <a:cubicBezTo>
                  <a:pt x="2748" y="3063"/>
                  <a:pt x="2781" y="3068"/>
                  <a:pt x="2813" y="3072"/>
                </a:cubicBezTo>
                <a:cubicBezTo>
                  <a:pt x="2851" y="3075"/>
                  <a:pt x="2882" y="3062"/>
                  <a:pt x="2911" y="3033"/>
                </a:cubicBezTo>
                <a:cubicBezTo>
                  <a:pt x="2902" y="3029"/>
                  <a:pt x="2896" y="3026"/>
                  <a:pt x="2890" y="3023"/>
                </a:cubicBezTo>
                <a:cubicBezTo>
                  <a:pt x="2796" y="2992"/>
                  <a:pt x="2701" y="2962"/>
                  <a:pt x="2607" y="2930"/>
                </a:cubicBezTo>
                <a:cubicBezTo>
                  <a:pt x="2588" y="2924"/>
                  <a:pt x="2572" y="2925"/>
                  <a:pt x="2553" y="2933"/>
                </a:cubicBezTo>
                <a:cubicBezTo>
                  <a:pt x="2498" y="2955"/>
                  <a:pt x="2442" y="2952"/>
                  <a:pt x="2391" y="2918"/>
                </a:cubicBezTo>
                <a:cubicBezTo>
                  <a:pt x="2379" y="2909"/>
                  <a:pt x="2368" y="2898"/>
                  <a:pt x="2361" y="2886"/>
                </a:cubicBezTo>
                <a:cubicBezTo>
                  <a:pt x="2352" y="2871"/>
                  <a:pt x="2341" y="2864"/>
                  <a:pt x="2325" y="2862"/>
                </a:cubicBezTo>
                <a:cubicBezTo>
                  <a:pt x="2318" y="2861"/>
                  <a:pt x="2310" y="2858"/>
                  <a:pt x="2303" y="2858"/>
                </a:cubicBezTo>
                <a:cubicBezTo>
                  <a:pt x="2296" y="2858"/>
                  <a:pt x="2288" y="2861"/>
                  <a:pt x="2283" y="2865"/>
                </a:cubicBezTo>
                <a:cubicBezTo>
                  <a:pt x="2277" y="2870"/>
                  <a:pt x="2272" y="2879"/>
                  <a:pt x="2267" y="2885"/>
                </a:cubicBezTo>
                <a:cubicBezTo>
                  <a:pt x="2246" y="2909"/>
                  <a:pt x="2227" y="2935"/>
                  <a:pt x="2205" y="2956"/>
                </a:cubicBezTo>
                <a:cubicBezTo>
                  <a:pt x="2190" y="2971"/>
                  <a:pt x="2182" y="2987"/>
                  <a:pt x="2183" y="3006"/>
                </a:cubicBezTo>
                <a:cubicBezTo>
                  <a:pt x="2185" y="3052"/>
                  <a:pt x="2171" y="3095"/>
                  <a:pt x="2157" y="3138"/>
                </a:cubicBezTo>
                <a:cubicBezTo>
                  <a:pt x="2146" y="3173"/>
                  <a:pt x="2138" y="3209"/>
                  <a:pt x="2130" y="3244"/>
                </a:cubicBezTo>
                <a:cubicBezTo>
                  <a:pt x="2124" y="3266"/>
                  <a:pt x="2120" y="3288"/>
                  <a:pt x="2113" y="3310"/>
                </a:cubicBezTo>
                <a:cubicBezTo>
                  <a:pt x="2097" y="3367"/>
                  <a:pt x="2060" y="3407"/>
                  <a:pt x="2005" y="3428"/>
                </a:cubicBezTo>
                <a:cubicBezTo>
                  <a:pt x="1917" y="3461"/>
                  <a:pt x="1827" y="3482"/>
                  <a:pt x="1732" y="3476"/>
                </a:cubicBezTo>
                <a:cubicBezTo>
                  <a:pt x="1724" y="3475"/>
                  <a:pt x="1715" y="3474"/>
                  <a:pt x="1706" y="3472"/>
                </a:cubicBezTo>
                <a:cubicBezTo>
                  <a:pt x="1675" y="3462"/>
                  <a:pt x="1664" y="3444"/>
                  <a:pt x="1669" y="3412"/>
                </a:cubicBezTo>
                <a:cubicBezTo>
                  <a:pt x="1671" y="3398"/>
                  <a:pt x="1676" y="3385"/>
                  <a:pt x="1679" y="3371"/>
                </a:cubicBezTo>
                <a:cubicBezTo>
                  <a:pt x="1686" y="3336"/>
                  <a:pt x="1694" y="3300"/>
                  <a:pt x="1700" y="3264"/>
                </a:cubicBezTo>
                <a:cubicBezTo>
                  <a:pt x="1709" y="3202"/>
                  <a:pt x="1742" y="3152"/>
                  <a:pt x="1779" y="3104"/>
                </a:cubicBezTo>
                <a:cubicBezTo>
                  <a:pt x="1820" y="3052"/>
                  <a:pt x="1872" y="3022"/>
                  <a:pt x="1937" y="3009"/>
                </a:cubicBezTo>
                <a:cubicBezTo>
                  <a:pt x="1980" y="3001"/>
                  <a:pt x="2021" y="2985"/>
                  <a:pt x="2064" y="2974"/>
                </a:cubicBezTo>
                <a:cubicBezTo>
                  <a:pt x="2092" y="2967"/>
                  <a:pt x="2121" y="2963"/>
                  <a:pt x="2149" y="2957"/>
                </a:cubicBezTo>
                <a:cubicBezTo>
                  <a:pt x="2158" y="2955"/>
                  <a:pt x="2169" y="2953"/>
                  <a:pt x="2176" y="2948"/>
                </a:cubicBezTo>
                <a:cubicBezTo>
                  <a:pt x="2208" y="2921"/>
                  <a:pt x="2234" y="2889"/>
                  <a:pt x="2256" y="2849"/>
                </a:cubicBezTo>
                <a:cubicBezTo>
                  <a:pt x="2214" y="2841"/>
                  <a:pt x="2175" y="2833"/>
                  <a:pt x="2135" y="2826"/>
                </a:cubicBezTo>
                <a:cubicBezTo>
                  <a:pt x="2024" y="2806"/>
                  <a:pt x="1913" y="2785"/>
                  <a:pt x="1801" y="2768"/>
                </a:cubicBezTo>
                <a:cubicBezTo>
                  <a:pt x="1718" y="2756"/>
                  <a:pt x="1634" y="2750"/>
                  <a:pt x="1550" y="2741"/>
                </a:cubicBezTo>
                <a:cubicBezTo>
                  <a:pt x="1531" y="2739"/>
                  <a:pt x="1521" y="2745"/>
                  <a:pt x="1512" y="2762"/>
                </a:cubicBezTo>
                <a:cubicBezTo>
                  <a:pt x="1488" y="2806"/>
                  <a:pt x="1461" y="2849"/>
                  <a:pt x="1435" y="2892"/>
                </a:cubicBezTo>
                <a:cubicBezTo>
                  <a:pt x="1429" y="2903"/>
                  <a:pt x="1423" y="2914"/>
                  <a:pt x="1427" y="2927"/>
                </a:cubicBezTo>
                <a:cubicBezTo>
                  <a:pt x="1447" y="2981"/>
                  <a:pt x="1441" y="3036"/>
                  <a:pt x="1434" y="3091"/>
                </a:cubicBezTo>
                <a:cubicBezTo>
                  <a:pt x="1433" y="3100"/>
                  <a:pt x="1430" y="3109"/>
                  <a:pt x="1429" y="3117"/>
                </a:cubicBezTo>
                <a:cubicBezTo>
                  <a:pt x="1424" y="3185"/>
                  <a:pt x="1386" y="3228"/>
                  <a:pt x="1325" y="3252"/>
                </a:cubicBezTo>
                <a:cubicBezTo>
                  <a:pt x="1236" y="3288"/>
                  <a:pt x="1145" y="3316"/>
                  <a:pt x="1047" y="3307"/>
                </a:cubicBezTo>
                <a:cubicBezTo>
                  <a:pt x="1027" y="3306"/>
                  <a:pt x="1006" y="3306"/>
                  <a:pt x="987" y="3303"/>
                </a:cubicBezTo>
                <a:cubicBezTo>
                  <a:pt x="957" y="3299"/>
                  <a:pt x="951" y="3291"/>
                  <a:pt x="948" y="3261"/>
                </a:cubicBezTo>
                <a:cubicBezTo>
                  <a:pt x="948" y="3249"/>
                  <a:pt x="950" y="3236"/>
                  <a:pt x="951" y="3224"/>
                </a:cubicBezTo>
                <a:cubicBezTo>
                  <a:pt x="960" y="3146"/>
                  <a:pt x="992" y="3083"/>
                  <a:pt x="1054" y="3034"/>
                </a:cubicBezTo>
                <a:cubicBezTo>
                  <a:pt x="1121" y="2981"/>
                  <a:pt x="1193" y="2943"/>
                  <a:pt x="1276" y="2927"/>
                </a:cubicBezTo>
                <a:cubicBezTo>
                  <a:pt x="1303" y="2922"/>
                  <a:pt x="1331" y="2919"/>
                  <a:pt x="1358" y="2917"/>
                </a:cubicBezTo>
                <a:cubicBezTo>
                  <a:pt x="1378" y="2915"/>
                  <a:pt x="1390" y="2907"/>
                  <a:pt x="1400" y="2890"/>
                </a:cubicBezTo>
                <a:cubicBezTo>
                  <a:pt x="1422" y="2852"/>
                  <a:pt x="1446" y="2815"/>
                  <a:pt x="1470" y="2778"/>
                </a:cubicBezTo>
                <a:cubicBezTo>
                  <a:pt x="1474" y="2770"/>
                  <a:pt x="1479" y="2762"/>
                  <a:pt x="1482" y="2754"/>
                </a:cubicBezTo>
                <a:cubicBezTo>
                  <a:pt x="1485" y="2746"/>
                  <a:pt x="1481" y="2739"/>
                  <a:pt x="1472" y="2738"/>
                </a:cubicBezTo>
                <a:cubicBezTo>
                  <a:pt x="1455" y="2736"/>
                  <a:pt x="1437" y="2736"/>
                  <a:pt x="1419" y="2736"/>
                </a:cubicBezTo>
                <a:cubicBezTo>
                  <a:pt x="1365" y="2738"/>
                  <a:pt x="1311" y="2740"/>
                  <a:pt x="1257" y="2742"/>
                </a:cubicBezTo>
                <a:cubicBezTo>
                  <a:pt x="1164" y="2744"/>
                  <a:pt x="1072" y="2756"/>
                  <a:pt x="980" y="2768"/>
                </a:cubicBezTo>
                <a:cubicBezTo>
                  <a:pt x="955" y="2771"/>
                  <a:pt x="930" y="2774"/>
                  <a:pt x="905" y="2777"/>
                </a:cubicBezTo>
                <a:cubicBezTo>
                  <a:pt x="893" y="2778"/>
                  <a:pt x="887" y="2784"/>
                  <a:pt x="883" y="2794"/>
                </a:cubicBezTo>
                <a:cubicBezTo>
                  <a:pt x="874" y="2820"/>
                  <a:pt x="864" y="2846"/>
                  <a:pt x="855" y="2873"/>
                </a:cubicBezTo>
                <a:cubicBezTo>
                  <a:pt x="844" y="2910"/>
                  <a:pt x="835" y="2948"/>
                  <a:pt x="824" y="2985"/>
                </a:cubicBezTo>
                <a:cubicBezTo>
                  <a:pt x="810" y="3029"/>
                  <a:pt x="813" y="3073"/>
                  <a:pt x="826" y="3115"/>
                </a:cubicBezTo>
                <a:cubicBezTo>
                  <a:pt x="853" y="3208"/>
                  <a:pt x="883" y="3300"/>
                  <a:pt x="914" y="3391"/>
                </a:cubicBezTo>
                <a:cubicBezTo>
                  <a:pt x="933" y="3445"/>
                  <a:pt x="959" y="3495"/>
                  <a:pt x="995" y="3540"/>
                </a:cubicBezTo>
                <a:cubicBezTo>
                  <a:pt x="1010" y="3557"/>
                  <a:pt x="1026" y="3572"/>
                  <a:pt x="1041" y="3589"/>
                </a:cubicBezTo>
                <a:cubicBezTo>
                  <a:pt x="1058" y="3606"/>
                  <a:pt x="1075" y="3623"/>
                  <a:pt x="1089" y="3642"/>
                </a:cubicBezTo>
                <a:cubicBezTo>
                  <a:pt x="1096" y="3650"/>
                  <a:pt x="1100" y="3662"/>
                  <a:pt x="1103" y="3672"/>
                </a:cubicBezTo>
                <a:cubicBezTo>
                  <a:pt x="1108" y="3694"/>
                  <a:pt x="1100" y="3709"/>
                  <a:pt x="1081" y="3719"/>
                </a:cubicBezTo>
                <a:cubicBezTo>
                  <a:pt x="1066" y="3726"/>
                  <a:pt x="1050" y="3732"/>
                  <a:pt x="1033" y="3726"/>
                </a:cubicBezTo>
                <a:cubicBezTo>
                  <a:pt x="1016" y="3721"/>
                  <a:pt x="999" y="3716"/>
                  <a:pt x="984" y="3708"/>
                </a:cubicBezTo>
                <a:cubicBezTo>
                  <a:pt x="874" y="3653"/>
                  <a:pt x="797" y="3565"/>
                  <a:pt x="737" y="3461"/>
                </a:cubicBezTo>
                <a:cubicBezTo>
                  <a:pt x="702" y="3402"/>
                  <a:pt x="685" y="3336"/>
                  <a:pt x="675" y="3268"/>
                </a:cubicBezTo>
                <a:cubicBezTo>
                  <a:pt x="673" y="3254"/>
                  <a:pt x="673" y="3238"/>
                  <a:pt x="676" y="3223"/>
                </a:cubicBezTo>
                <a:cubicBezTo>
                  <a:pt x="679" y="3199"/>
                  <a:pt x="685" y="3174"/>
                  <a:pt x="690" y="3149"/>
                </a:cubicBezTo>
                <a:cubicBezTo>
                  <a:pt x="695" y="3125"/>
                  <a:pt x="708" y="3105"/>
                  <a:pt x="724" y="3087"/>
                </a:cubicBezTo>
                <a:cubicBezTo>
                  <a:pt x="738" y="3070"/>
                  <a:pt x="751" y="3050"/>
                  <a:pt x="767" y="3036"/>
                </a:cubicBezTo>
                <a:cubicBezTo>
                  <a:pt x="781" y="3023"/>
                  <a:pt x="785" y="3009"/>
                  <a:pt x="789" y="2993"/>
                </a:cubicBezTo>
                <a:cubicBezTo>
                  <a:pt x="804" y="2941"/>
                  <a:pt x="820" y="2890"/>
                  <a:pt x="835" y="2838"/>
                </a:cubicBezTo>
                <a:cubicBezTo>
                  <a:pt x="839" y="2822"/>
                  <a:pt x="843" y="2807"/>
                  <a:pt x="847" y="2788"/>
                </a:cubicBezTo>
                <a:cubicBezTo>
                  <a:pt x="836" y="2788"/>
                  <a:pt x="829" y="2787"/>
                  <a:pt x="822" y="2789"/>
                </a:cubicBezTo>
                <a:cubicBezTo>
                  <a:pt x="746" y="2801"/>
                  <a:pt x="671" y="2813"/>
                  <a:pt x="595" y="2825"/>
                </a:cubicBezTo>
                <a:cubicBezTo>
                  <a:pt x="570" y="2829"/>
                  <a:pt x="569" y="2828"/>
                  <a:pt x="563" y="2854"/>
                </a:cubicBezTo>
                <a:cubicBezTo>
                  <a:pt x="548" y="2920"/>
                  <a:pt x="531" y="2985"/>
                  <a:pt x="520" y="3052"/>
                </a:cubicBezTo>
                <a:cubicBezTo>
                  <a:pt x="502" y="3162"/>
                  <a:pt x="432" y="3221"/>
                  <a:pt x="332" y="3252"/>
                </a:cubicBezTo>
                <a:cubicBezTo>
                  <a:pt x="275" y="3269"/>
                  <a:pt x="215" y="3278"/>
                  <a:pt x="154" y="3280"/>
                </a:cubicBezTo>
                <a:cubicBezTo>
                  <a:pt x="120" y="3281"/>
                  <a:pt x="86" y="3279"/>
                  <a:pt x="54" y="3266"/>
                </a:cubicBezTo>
                <a:cubicBezTo>
                  <a:pt x="18" y="3252"/>
                  <a:pt x="0" y="3227"/>
                  <a:pt x="0" y="3188"/>
                </a:cubicBezTo>
                <a:cubicBezTo>
                  <a:pt x="1" y="3172"/>
                  <a:pt x="2" y="3155"/>
                  <a:pt x="5" y="3140"/>
                </a:cubicBezTo>
                <a:cubicBezTo>
                  <a:pt x="14" y="3099"/>
                  <a:pt x="24" y="3059"/>
                  <a:pt x="36" y="3019"/>
                </a:cubicBezTo>
                <a:cubicBezTo>
                  <a:pt x="51" y="2967"/>
                  <a:pt x="81" y="2924"/>
                  <a:pt x="125" y="2892"/>
                </a:cubicBezTo>
                <a:cubicBezTo>
                  <a:pt x="172" y="2859"/>
                  <a:pt x="221" y="2833"/>
                  <a:pt x="278" y="2821"/>
                </a:cubicBezTo>
                <a:cubicBezTo>
                  <a:pt x="360" y="2804"/>
                  <a:pt x="441" y="2787"/>
                  <a:pt x="525" y="2798"/>
                </a:cubicBezTo>
                <a:cubicBezTo>
                  <a:pt x="569" y="2803"/>
                  <a:pt x="612" y="2797"/>
                  <a:pt x="655" y="2789"/>
                </a:cubicBezTo>
                <a:cubicBezTo>
                  <a:pt x="820" y="2760"/>
                  <a:pt x="985" y="2736"/>
                  <a:pt x="1152" y="2722"/>
                </a:cubicBezTo>
                <a:cubicBezTo>
                  <a:pt x="1282" y="2711"/>
                  <a:pt x="1413" y="2706"/>
                  <a:pt x="1544" y="2714"/>
                </a:cubicBezTo>
                <a:cubicBezTo>
                  <a:pt x="1645" y="2720"/>
                  <a:pt x="1747" y="2730"/>
                  <a:pt x="1847" y="2747"/>
                </a:cubicBezTo>
                <a:cubicBezTo>
                  <a:pt x="1857" y="2749"/>
                  <a:pt x="1867" y="2749"/>
                  <a:pt x="1881" y="2750"/>
                </a:cubicBezTo>
                <a:cubicBezTo>
                  <a:pt x="1876" y="2742"/>
                  <a:pt x="1874" y="2736"/>
                  <a:pt x="1871" y="2732"/>
                </a:cubicBezTo>
                <a:cubicBezTo>
                  <a:pt x="1836" y="2690"/>
                  <a:pt x="1801" y="2649"/>
                  <a:pt x="1766" y="2608"/>
                </a:cubicBezTo>
                <a:cubicBezTo>
                  <a:pt x="1753" y="2593"/>
                  <a:pt x="1737" y="2583"/>
                  <a:pt x="1718" y="2579"/>
                </a:cubicBezTo>
                <a:cubicBezTo>
                  <a:pt x="1656" y="2566"/>
                  <a:pt x="1594" y="2549"/>
                  <a:pt x="1529" y="2545"/>
                </a:cubicBezTo>
                <a:cubicBezTo>
                  <a:pt x="1493" y="2543"/>
                  <a:pt x="1457" y="2538"/>
                  <a:pt x="1421" y="2531"/>
                </a:cubicBezTo>
                <a:cubicBezTo>
                  <a:pt x="1401" y="2527"/>
                  <a:pt x="1381" y="2517"/>
                  <a:pt x="1362" y="2507"/>
                </a:cubicBezTo>
                <a:cubicBezTo>
                  <a:pt x="1333" y="2493"/>
                  <a:pt x="1312" y="2469"/>
                  <a:pt x="1302" y="2438"/>
                </a:cubicBezTo>
                <a:cubicBezTo>
                  <a:pt x="1293" y="2408"/>
                  <a:pt x="1279" y="2380"/>
                  <a:pt x="1261" y="2354"/>
                </a:cubicBezTo>
                <a:cubicBezTo>
                  <a:pt x="1256" y="2347"/>
                  <a:pt x="1252" y="2338"/>
                  <a:pt x="1248" y="2331"/>
                </a:cubicBezTo>
                <a:cubicBezTo>
                  <a:pt x="1225" y="2295"/>
                  <a:pt x="1257" y="2254"/>
                  <a:pt x="1289" y="2252"/>
                </a:cubicBezTo>
                <a:cubicBezTo>
                  <a:pt x="1310" y="2251"/>
                  <a:pt x="1332" y="2251"/>
                  <a:pt x="1352" y="2255"/>
                </a:cubicBezTo>
                <a:cubicBezTo>
                  <a:pt x="1454" y="2277"/>
                  <a:pt x="1544" y="2322"/>
                  <a:pt x="1625" y="2387"/>
                </a:cubicBezTo>
                <a:cubicBezTo>
                  <a:pt x="1657" y="2412"/>
                  <a:pt x="1688" y="2441"/>
                  <a:pt x="1718" y="2470"/>
                </a:cubicBezTo>
                <a:cubicBezTo>
                  <a:pt x="1746" y="2497"/>
                  <a:pt x="1768" y="2528"/>
                  <a:pt x="1787" y="2563"/>
                </a:cubicBezTo>
                <a:cubicBezTo>
                  <a:pt x="1802" y="2590"/>
                  <a:pt x="1821" y="2616"/>
                  <a:pt x="1841" y="2640"/>
                </a:cubicBezTo>
                <a:cubicBezTo>
                  <a:pt x="1867" y="2674"/>
                  <a:pt x="1896" y="2706"/>
                  <a:pt x="1923" y="2739"/>
                </a:cubicBezTo>
                <a:cubicBezTo>
                  <a:pt x="1937" y="2756"/>
                  <a:pt x="1954" y="2766"/>
                  <a:pt x="1977" y="2770"/>
                </a:cubicBezTo>
                <a:cubicBezTo>
                  <a:pt x="2071" y="2786"/>
                  <a:pt x="2165" y="2804"/>
                  <a:pt x="2259" y="2821"/>
                </a:cubicBezTo>
                <a:cubicBezTo>
                  <a:pt x="2284" y="2826"/>
                  <a:pt x="2310" y="2830"/>
                  <a:pt x="2338" y="2835"/>
                </a:cubicBezTo>
                <a:cubicBezTo>
                  <a:pt x="2339" y="2814"/>
                  <a:pt x="2333" y="2796"/>
                  <a:pt x="2327" y="2779"/>
                </a:cubicBezTo>
                <a:cubicBezTo>
                  <a:pt x="2321" y="2758"/>
                  <a:pt x="2313" y="2738"/>
                  <a:pt x="2306" y="2718"/>
                </a:cubicBezTo>
                <a:cubicBezTo>
                  <a:pt x="2298" y="2692"/>
                  <a:pt x="2293" y="2664"/>
                  <a:pt x="2299" y="2636"/>
                </a:cubicBezTo>
                <a:cubicBezTo>
                  <a:pt x="2304" y="2611"/>
                  <a:pt x="2314" y="2602"/>
                  <a:pt x="2340" y="2603"/>
                </a:cubicBezTo>
                <a:cubicBezTo>
                  <a:pt x="2350" y="2603"/>
                  <a:pt x="2360" y="2605"/>
                  <a:pt x="2370" y="2608"/>
                </a:cubicBezTo>
                <a:cubicBezTo>
                  <a:pt x="2384" y="2613"/>
                  <a:pt x="2399" y="2618"/>
                  <a:pt x="2413" y="2624"/>
                </a:cubicBezTo>
                <a:cubicBezTo>
                  <a:pt x="2465" y="2646"/>
                  <a:pt x="2516" y="2669"/>
                  <a:pt x="2568" y="2691"/>
                </a:cubicBezTo>
                <a:cubicBezTo>
                  <a:pt x="2586" y="2698"/>
                  <a:pt x="2604" y="2702"/>
                  <a:pt x="2621" y="2710"/>
                </a:cubicBezTo>
                <a:cubicBezTo>
                  <a:pt x="2635" y="2716"/>
                  <a:pt x="2650" y="2722"/>
                  <a:pt x="2660" y="2732"/>
                </a:cubicBezTo>
                <a:cubicBezTo>
                  <a:pt x="2684" y="2759"/>
                  <a:pt x="2706" y="2788"/>
                  <a:pt x="2722" y="2822"/>
                </a:cubicBezTo>
                <a:cubicBezTo>
                  <a:pt x="2738" y="2854"/>
                  <a:pt x="2755" y="2887"/>
                  <a:pt x="2774" y="2917"/>
                </a:cubicBezTo>
                <a:cubicBezTo>
                  <a:pt x="2793" y="2946"/>
                  <a:pt x="2819" y="2967"/>
                  <a:pt x="2853" y="2979"/>
                </a:cubicBezTo>
                <a:cubicBezTo>
                  <a:pt x="2962" y="3016"/>
                  <a:pt x="3069" y="3060"/>
                  <a:pt x="3174" y="3110"/>
                </a:cubicBezTo>
                <a:cubicBezTo>
                  <a:pt x="3330" y="3184"/>
                  <a:pt x="3477" y="3272"/>
                  <a:pt x="3617" y="3374"/>
                </a:cubicBezTo>
                <a:cubicBezTo>
                  <a:pt x="3627" y="3381"/>
                  <a:pt x="3637" y="3388"/>
                  <a:pt x="3654" y="3399"/>
                </a:cubicBezTo>
                <a:cubicBezTo>
                  <a:pt x="3647" y="3380"/>
                  <a:pt x="3644" y="3368"/>
                  <a:pt x="3639" y="3358"/>
                </a:cubicBezTo>
                <a:cubicBezTo>
                  <a:pt x="3608" y="3293"/>
                  <a:pt x="3576" y="3229"/>
                  <a:pt x="3544" y="3165"/>
                </a:cubicBezTo>
                <a:cubicBezTo>
                  <a:pt x="3528" y="3132"/>
                  <a:pt x="3498" y="3116"/>
                  <a:pt x="3464" y="3107"/>
                </a:cubicBezTo>
                <a:cubicBezTo>
                  <a:pt x="3432" y="3098"/>
                  <a:pt x="3398" y="3095"/>
                  <a:pt x="3364" y="3089"/>
                </a:cubicBezTo>
                <a:cubicBezTo>
                  <a:pt x="3314" y="3081"/>
                  <a:pt x="3268" y="3062"/>
                  <a:pt x="3225" y="3034"/>
                </a:cubicBezTo>
                <a:cubicBezTo>
                  <a:pt x="3158" y="2991"/>
                  <a:pt x="3127" y="2925"/>
                  <a:pt x="3111" y="2850"/>
                </a:cubicBezTo>
                <a:cubicBezTo>
                  <a:pt x="3105" y="2825"/>
                  <a:pt x="3103" y="2798"/>
                  <a:pt x="3102" y="2772"/>
                </a:cubicBezTo>
                <a:cubicBezTo>
                  <a:pt x="3100" y="2732"/>
                  <a:pt x="3118" y="2717"/>
                  <a:pt x="3158" y="2722"/>
                </a:cubicBezTo>
                <a:cubicBezTo>
                  <a:pt x="3181" y="2726"/>
                  <a:pt x="3203" y="2729"/>
                  <a:pt x="3225" y="2735"/>
                </a:cubicBezTo>
                <a:cubicBezTo>
                  <a:pt x="3253" y="2743"/>
                  <a:pt x="3280" y="2753"/>
                  <a:pt x="3307" y="2762"/>
                </a:cubicBezTo>
                <a:cubicBezTo>
                  <a:pt x="3346" y="2776"/>
                  <a:pt x="3385" y="2791"/>
                  <a:pt x="3424" y="2803"/>
                </a:cubicBezTo>
                <a:cubicBezTo>
                  <a:pt x="3496" y="2823"/>
                  <a:pt x="3537" y="2873"/>
                  <a:pt x="3552" y="2943"/>
                </a:cubicBezTo>
                <a:cubicBezTo>
                  <a:pt x="3564" y="2994"/>
                  <a:pt x="3570" y="3047"/>
                  <a:pt x="3576" y="3099"/>
                </a:cubicBezTo>
                <a:cubicBezTo>
                  <a:pt x="3580" y="3128"/>
                  <a:pt x="3588" y="3154"/>
                  <a:pt x="3604" y="3180"/>
                </a:cubicBezTo>
                <a:cubicBezTo>
                  <a:pt x="3640" y="3239"/>
                  <a:pt x="3669" y="3302"/>
                  <a:pt x="3692" y="3367"/>
                </a:cubicBezTo>
                <a:cubicBezTo>
                  <a:pt x="3704" y="3402"/>
                  <a:pt x="3723" y="3436"/>
                  <a:pt x="3740" y="3469"/>
                </a:cubicBezTo>
                <a:cubicBezTo>
                  <a:pt x="3744" y="3478"/>
                  <a:pt x="3753" y="3484"/>
                  <a:pt x="3760" y="3491"/>
                </a:cubicBezTo>
                <a:cubicBezTo>
                  <a:pt x="3810" y="3539"/>
                  <a:pt x="3860" y="3587"/>
                  <a:pt x="3909" y="3635"/>
                </a:cubicBezTo>
                <a:cubicBezTo>
                  <a:pt x="3967" y="3693"/>
                  <a:pt x="4026" y="3749"/>
                  <a:pt x="4083" y="3808"/>
                </a:cubicBezTo>
                <a:cubicBezTo>
                  <a:pt x="4162" y="3888"/>
                  <a:pt x="4230" y="3977"/>
                  <a:pt x="4298" y="4066"/>
                </a:cubicBezTo>
                <a:cubicBezTo>
                  <a:pt x="4315" y="4090"/>
                  <a:pt x="4330" y="4116"/>
                  <a:pt x="4349" y="4147"/>
                </a:cubicBezTo>
                <a:cubicBezTo>
                  <a:pt x="4352" y="4136"/>
                  <a:pt x="4354" y="4131"/>
                  <a:pt x="4355" y="4126"/>
                </a:cubicBezTo>
                <a:cubicBezTo>
                  <a:pt x="4360" y="4096"/>
                  <a:pt x="4366" y="4066"/>
                  <a:pt x="4370" y="4037"/>
                </a:cubicBezTo>
                <a:cubicBezTo>
                  <a:pt x="4383" y="3953"/>
                  <a:pt x="4384" y="3869"/>
                  <a:pt x="4382" y="3785"/>
                </a:cubicBezTo>
                <a:cubicBezTo>
                  <a:pt x="4377" y="3645"/>
                  <a:pt x="4365" y="3506"/>
                  <a:pt x="4350" y="3367"/>
                </a:cubicBezTo>
                <a:cubicBezTo>
                  <a:pt x="4344" y="3312"/>
                  <a:pt x="4337" y="3257"/>
                  <a:pt x="4333" y="3202"/>
                </a:cubicBezTo>
                <a:cubicBezTo>
                  <a:pt x="4331" y="3183"/>
                  <a:pt x="4326" y="3169"/>
                  <a:pt x="4311" y="3156"/>
                </a:cubicBezTo>
                <a:cubicBezTo>
                  <a:pt x="4271" y="3122"/>
                  <a:pt x="4234" y="3084"/>
                  <a:pt x="4205" y="3040"/>
                </a:cubicBezTo>
                <a:cubicBezTo>
                  <a:pt x="4196" y="3027"/>
                  <a:pt x="4186" y="3025"/>
                  <a:pt x="4172" y="3026"/>
                </a:cubicBezTo>
                <a:cubicBezTo>
                  <a:pt x="4132" y="3029"/>
                  <a:pt x="4093" y="3036"/>
                  <a:pt x="4056" y="3054"/>
                </a:cubicBezTo>
                <a:cubicBezTo>
                  <a:pt x="4008" y="3078"/>
                  <a:pt x="3956" y="3089"/>
                  <a:pt x="3904" y="3093"/>
                </a:cubicBezTo>
                <a:cubicBezTo>
                  <a:pt x="3865" y="3097"/>
                  <a:pt x="3832" y="3086"/>
                  <a:pt x="3805" y="3057"/>
                </a:cubicBezTo>
                <a:cubicBezTo>
                  <a:pt x="3766" y="3014"/>
                  <a:pt x="3725" y="2973"/>
                  <a:pt x="3700" y="2920"/>
                </a:cubicBezTo>
                <a:cubicBezTo>
                  <a:pt x="3689" y="2899"/>
                  <a:pt x="3682" y="2876"/>
                  <a:pt x="3675" y="2853"/>
                </a:cubicBezTo>
                <a:cubicBezTo>
                  <a:pt x="3670" y="2833"/>
                  <a:pt x="3677" y="2816"/>
                  <a:pt x="3693" y="2803"/>
                </a:cubicBezTo>
                <a:cubicBezTo>
                  <a:pt x="3700" y="2797"/>
                  <a:pt x="3707" y="2791"/>
                  <a:pt x="3715" y="2788"/>
                </a:cubicBezTo>
                <a:cubicBezTo>
                  <a:pt x="3752" y="2770"/>
                  <a:pt x="3790" y="2752"/>
                  <a:pt x="3828" y="2736"/>
                </a:cubicBezTo>
                <a:cubicBezTo>
                  <a:pt x="3854" y="2725"/>
                  <a:pt x="3883" y="2718"/>
                  <a:pt x="3910" y="2708"/>
                </a:cubicBezTo>
                <a:cubicBezTo>
                  <a:pt x="3955" y="2691"/>
                  <a:pt x="3998" y="2696"/>
                  <a:pt x="4039" y="2722"/>
                </a:cubicBezTo>
                <a:cubicBezTo>
                  <a:pt x="4081" y="2748"/>
                  <a:pt x="4116" y="2780"/>
                  <a:pt x="4140" y="2822"/>
                </a:cubicBezTo>
                <a:cubicBezTo>
                  <a:pt x="4150" y="2838"/>
                  <a:pt x="4160" y="2854"/>
                  <a:pt x="4170" y="2870"/>
                </a:cubicBezTo>
                <a:cubicBezTo>
                  <a:pt x="4192" y="2906"/>
                  <a:pt x="4208" y="2944"/>
                  <a:pt x="4217" y="2985"/>
                </a:cubicBezTo>
                <a:cubicBezTo>
                  <a:pt x="4231" y="3047"/>
                  <a:pt x="4273" y="3089"/>
                  <a:pt x="4324" y="3135"/>
                </a:cubicBezTo>
                <a:cubicBezTo>
                  <a:pt x="4319" y="3092"/>
                  <a:pt x="4315" y="3058"/>
                  <a:pt x="4310" y="3023"/>
                </a:cubicBezTo>
                <a:cubicBezTo>
                  <a:pt x="4290" y="2887"/>
                  <a:pt x="4266" y="2750"/>
                  <a:pt x="4231" y="2616"/>
                </a:cubicBezTo>
                <a:cubicBezTo>
                  <a:pt x="4187" y="2445"/>
                  <a:pt x="4120" y="2283"/>
                  <a:pt x="4040" y="2126"/>
                </a:cubicBezTo>
                <a:cubicBezTo>
                  <a:pt x="3890" y="1829"/>
                  <a:pt x="3691" y="1571"/>
                  <a:pt x="3446" y="1347"/>
                </a:cubicBezTo>
                <a:cubicBezTo>
                  <a:pt x="3440" y="1342"/>
                  <a:pt x="3433" y="1337"/>
                  <a:pt x="3423" y="1330"/>
                </a:cubicBezTo>
                <a:cubicBezTo>
                  <a:pt x="3425" y="1380"/>
                  <a:pt x="3403" y="1416"/>
                  <a:pt x="3373" y="1447"/>
                </a:cubicBezTo>
                <a:cubicBezTo>
                  <a:pt x="3355" y="1467"/>
                  <a:pt x="3332" y="1484"/>
                  <a:pt x="3311" y="1502"/>
                </a:cubicBezTo>
                <a:cubicBezTo>
                  <a:pt x="3296" y="1515"/>
                  <a:pt x="3279" y="1526"/>
                  <a:pt x="3263" y="1538"/>
                </a:cubicBezTo>
                <a:cubicBezTo>
                  <a:pt x="3232" y="1563"/>
                  <a:pt x="3211" y="1564"/>
                  <a:pt x="3178" y="1541"/>
                </a:cubicBezTo>
                <a:cubicBezTo>
                  <a:pt x="3144" y="1518"/>
                  <a:pt x="3110" y="1493"/>
                  <a:pt x="3077" y="1468"/>
                </a:cubicBezTo>
                <a:cubicBezTo>
                  <a:pt x="3047" y="1445"/>
                  <a:pt x="3032" y="1415"/>
                  <a:pt x="3034" y="1377"/>
                </a:cubicBezTo>
                <a:cubicBezTo>
                  <a:pt x="3035" y="1330"/>
                  <a:pt x="3045" y="1284"/>
                  <a:pt x="3065" y="1242"/>
                </a:cubicBezTo>
                <a:cubicBezTo>
                  <a:pt x="3089" y="1193"/>
                  <a:pt x="3114" y="1145"/>
                  <a:pt x="3153" y="1104"/>
                </a:cubicBezTo>
                <a:cubicBezTo>
                  <a:pt x="3146" y="1098"/>
                  <a:pt x="3140" y="1091"/>
                  <a:pt x="3134" y="1086"/>
                </a:cubicBezTo>
                <a:cubicBezTo>
                  <a:pt x="3118" y="1074"/>
                  <a:pt x="3101" y="1063"/>
                  <a:pt x="3087" y="1049"/>
                </a:cubicBezTo>
                <a:cubicBezTo>
                  <a:pt x="3025" y="988"/>
                  <a:pt x="2955" y="990"/>
                  <a:pt x="2887" y="996"/>
                </a:cubicBezTo>
                <a:cubicBezTo>
                  <a:pt x="2850" y="999"/>
                  <a:pt x="2813" y="1007"/>
                  <a:pt x="2776" y="1012"/>
                </a:cubicBezTo>
                <a:cubicBezTo>
                  <a:pt x="2757" y="1014"/>
                  <a:pt x="2748" y="1024"/>
                  <a:pt x="2741" y="1041"/>
                </a:cubicBezTo>
                <a:cubicBezTo>
                  <a:pt x="2701" y="1137"/>
                  <a:pt x="2656" y="1231"/>
                  <a:pt x="2605" y="1322"/>
                </a:cubicBezTo>
                <a:cubicBezTo>
                  <a:pt x="2564" y="1395"/>
                  <a:pt x="2500" y="1428"/>
                  <a:pt x="2418" y="1427"/>
                </a:cubicBezTo>
                <a:cubicBezTo>
                  <a:pt x="2375" y="1426"/>
                  <a:pt x="2333" y="1418"/>
                  <a:pt x="2292" y="1406"/>
                </a:cubicBezTo>
                <a:cubicBezTo>
                  <a:pt x="2244" y="1391"/>
                  <a:pt x="2215" y="1360"/>
                  <a:pt x="2205" y="1311"/>
                </a:cubicBezTo>
                <a:cubicBezTo>
                  <a:pt x="2202" y="1295"/>
                  <a:pt x="2198" y="1279"/>
                  <a:pt x="2196" y="1263"/>
                </a:cubicBezTo>
                <a:cubicBezTo>
                  <a:pt x="2194" y="1250"/>
                  <a:pt x="2189" y="1242"/>
                  <a:pt x="2175" y="1241"/>
                </a:cubicBezTo>
                <a:cubicBezTo>
                  <a:pt x="2122" y="1237"/>
                  <a:pt x="2072" y="1219"/>
                  <a:pt x="2021" y="1206"/>
                </a:cubicBezTo>
                <a:cubicBezTo>
                  <a:pt x="1989" y="1198"/>
                  <a:pt x="1957" y="1193"/>
                  <a:pt x="1924" y="1192"/>
                </a:cubicBezTo>
                <a:cubicBezTo>
                  <a:pt x="1905" y="1192"/>
                  <a:pt x="1887" y="1190"/>
                  <a:pt x="1868" y="1187"/>
                </a:cubicBezTo>
                <a:cubicBezTo>
                  <a:pt x="1841" y="1184"/>
                  <a:pt x="1821" y="1170"/>
                  <a:pt x="1808" y="1147"/>
                </a:cubicBezTo>
                <a:cubicBezTo>
                  <a:pt x="1800" y="1133"/>
                  <a:pt x="1792" y="1118"/>
                  <a:pt x="1786" y="1103"/>
                </a:cubicBezTo>
                <a:cubicBezTo>
                  <a:pt x="1762" y="1042"/>
                  <a:pt x="1769" y="986"/>
                  <a:pt x="1812" y="934"/>
                </a:cubicBezTo>
                <a:cubicBezTo>
                  <a:pt x="1858" y="879"/>
                  <a:pt x="1911" y="835"/>
                  <a:pt x="1977" y="806"/>
                </a:cubicBezTo>
                <a:cubicBezTo>
                  <a:pt x="2002" y="795"/>
                  <a:pt x="2026" y="781"/>
                  <a:pt x="2050" y="767"/>
                </a:cubicBezTo>
                <a:cubicBezTo>
                  <a:pt x="2075" y="753"/>
                  <a:pt x="2100" y="743"/>
                  <a:pt x="2128" y="742"/>
                </a:cubicBezTo>
                <a:cubicBezTo>
                  <a:pt x="2139" y="741"/>
                  <a:pt x="2148" y="738"/>
                  <a:pt x="2153" y="728"/>
                </a:cubicBezTo>
                <a:cubicBezTo>
                  <a:pt x="2178" y="684"/>
                  <a:pt x="2210" y="645"/>
                  <a:pt x="2246" y="609"/>
                </a:cubicBezTo>
                <a:cubicBezTo>
                  <a:pt x="2242" y="605"/>
                  <a:pt x="2241" y="601"/>
                  <a:pt x="2238" y="600"/>
                </a:cubicBezTo>
                <a:cubicBezTo>
                  <a:pt x="2095" y="550"/>
                  <a:pt x="1952" y="504"/>
                  <a:pt x="1804" y="475"/>
                </a:cubicBezTo>
                <a:cubicBezTo>
                  <a:pt x="1793" y="473"/>
                  <a:pt x="1781" y="472"/>
                  <a:pt x="1770" y="469"/>
                </a:cubicBezTo>
                <a:cubicBezTo>
                  <a:pt x="1723" y="458"/>
                  <a:pt x="1680" y="463"/>
                  <a:pt x="1638" y="491"/>
                </a:cubicBezTo>
                <a:cubicBezTo>
                  <a:pt x="1608" y="510"/>
                  <a:pt x="1573" y="517"/>
                  <a:pt x="1538" y="523"/>
                </a:cubicBezTo>
                <a:cubicBezTo>
                  <a:pt x="1512" y="528"/>
                  <a:pt x="1508" y="533"/>
                  <a:pt x="1510" y="559"/>
                </a:cubicBezTo>
                <a:cubicBezTo>
                  <a:pt x="1513" y="620"/>
                  <a:pt x="1506" y="680"/>
                  <a:pt x="1488" y="738"/>
                </a:cubicBezTo>
                <a:cubicBezTo>
                  <a:pt x="1474" y="781"/>
                  <a:pt x="1459" y="823"/>
                  <a:pt x="1441" y="865"/>
                </a:cubicBezTo>
                <a:cubicBezTo>
                  <a:pt x="1423" y="905"/>
                  <a:pt x="1392" y="936"/>
                  <a:pt x="1355" y="958"/>
                </a:cubicBezTo>
                <a:cubicBezTo>
                  <a:pt x="1315" y="982"/>
                  <a:pt x="1273" y="1002"/>
                  <a:pt x="1232" y="1023"/>
                </a:cubicBezTo>
                <a:cubicBezTo>
                  <a:pt x="1203" y="1038"/>
                  <a:pt x="1172" y="1050"/>
                  <a:pt x="1144" y="1065"/>
                </a:cubicBezTo>
                <a:cubicBezTo>
                  <a:pt x="1105" y="1086"/>
                  <a:pt x="1065" y="1099"/>
                  <a:pt x="1022" y="1104"/>
                </a:cubicBezTo>
                <a:cubicBezTo>
                  <a:pt x="959" y="1111"/>
                  <a:pt x="936" y="1093"/>
                  <a:pt x="930" y="1030"/>
                </a:cubicBezTo>
                <a:cubicBezTo>
                  <a:pt x="928" y="1006"/>
                  <a:pt x="927" y="982"/>
                  <a:pt x="929" y="959"/>
                </a:cubicBezTo>
                <a:cubicBezTo>
                  <a:pt x="932" y="916"/>
                  <a:pt x="944" y="878"/>
                  <a:pt x="970" y="843"/>
                </a:cubicBezTo>
                <a:cubicBezTo>
                  <a:pt x="1001" y="800"/>
                  <a:pt x="1031" y="756"/>
                  <a:pt x="1055" y="710"/>
                </a:cubicBezTo>
                <a:cubicBezTo>
                  <a:pt x="1084" y="655"/>
                  <a:pt x="1124" y="616"/>
                  <a:pt x="1182" y="592"/>
                </a:cubicBezTo>
                <a:cubicBezTo>
                  <a:pt x="1226" y="574"/>
                  <a:pt x="1267" y="549"/>
                  <a:pt x="1315" y="540"/>
                </a:cubicBezTo>
                <a:cubicBezTo>
                  <a:pt x="1359" y="532"/>
                  <a:pt x="1403" y="523"/>
                  <a:pt x="1449" y="522"/>
                </a:cubicBezTo>
                <a:cubicBezTo>
                  <a:pt x="1498" y="521"/>
                  <a:pt x="1590" y="490"/>
                  <a:pt x="1633" y="460"/>
                </a:cubicBezTo>
                <a:cubicBezTo>
                  <a:pt x="1625" y="458"/>
                  <a:pt x="1620" y="456"/>
                  <a:pt x="1614" y="455"/>
                </a:cubicBezTo>
                <a:cubicBezTo>
                  <a:pt x="1483" y="439"/>
                  <a:pt x="1351" y="444"/>
                  <a:pt x="1219" y="454"/>
                </a:cubicBezTo>
                <a:cubicBezTo>
                  <a:pt x="1201" y="456"/>
                  <a:pt x="1182" y="460"/>
                  <a:pt x="1164" y="465"/>
                </a:cubicBezTo>
                <a:cubicBezTo>
                  <a:pt x="1091" y="489"/>
                  <a:pt x="1019" y="515"/>
                  <a:pt x="945" y="536"/>
                </a:cubicBezTo>
                <a:cubicBezTo>
                  <a:pt x="915" y="545"/>
                  <a:pt x="903" y="562"/>
                  <a:pt x="900" y="592"/>
                </a:cubicBezTo>
                <a:cubicBezTo>
                  <a:pt x="895" y="646"/>
                  <a:pt x="884" y="699"/>
                  <a:pt x="869" y="751"/>
                </a:cubicBezTo>
                <a:cubicBezTo>
                  <a:pt x="845" y="832"/>
                  <a:pt x="800" y="901"/>
                  <a:pt x="748" y="967"/>
                </a:cubicBezTo>
                <a:cubicBezTo>
                  <a:pt x="724" y="997"/>
                  <a:pt x="693" y="1018"/>
                  <a:pt x="659" y="1034"/>
                </a:cubicBezTo>
                <a:cubicBezTo>
                  <a:pt x="624" y="1051"/>
                  <a:pt x="588" y="1068"/>
                  <a:pt x="553" y="1085"/>
                </a:cubicBezTo>
                <a:cubicBezTo>
                  <a:pt x="529" y="1097"/>
                  <a:pt x="504" y="1102"/>
                  <a:pt x="477" y="1102"/>
                </a:cubicBezTo>
                <a:cubicBezTo>
                  <a:pt x="431" y="1101"/>
                  <a:pt x="387" y="1090"/>
                  <a:pt x="344" y="1075"/>
                </a:cubicBezTo>
                <a:cubicBezTo>
                  <a:pt x="322" y="1067"/>
                  <a:pt x="304" y="1051"/>
                  <a:pt x="291" y="1029"/>
                </a:cubicBezTo>
                <a:cubicBezTo>
                  <a:pt x="304" y="1021"/>
                  <a:pt x="315" y="1016"/>
                  <a:pt x="324" y="1008"/>
                </a:cubicBezTo>
                <a:cubicBezTo>
                  <a:pt x="332" y="1001"/>
                  <a:pt x="336" y="989"/>
                  <a:pt x="343" y="980"/>
                </a:cubicBezTo>
                <a:cubicBezTo>
                  <a:pt x="363" y="952"/>
                  <a:pt x="388" y="929"/>
                  <a:pt x="418" y="913"/>
                </a:cubicBezTo>
                <a:cubicBezTo>
                  <a:pt x="437" y="903"/>
                  <a:pt x="456" y="893"/>
                  <a:pt x="476" y="885"/>
                </a:cubicBezTo>
                <a:cubicBezTo>
                  <a:pt x="522" y="867"/>
                  <a:pt x="563" y="841"/>
                  <a:pt x="602" y="810"/>
                </a:cubicBezTo>
                <a:cubicBezTo>
                  <a:pt x="631" y="787"/>
                  <a:pt x="661" y="764"/>
                  <a:pt x="691" y="740"/>
                </a:cubicBezTo>
                <a:cubicBezTo>
                  <a:pt x="746" y="695"/>
                  <a:pt x="793" y="644"/>
                  <a:pt x="830" y="583"/>
                </a:cubicBezTo>
                <a:cubicBezTo>
                  <a:pt x="842" y="563"/>
                  <a:pt x="858" y="550"/>
                  <a:pt x="880" y="539"/>
                </a:cubicBezTo>
                <a:cubicBezTo>
                  <a:pt x="925" y="519"/>
                  <a:pt x="971" y="504"/>
                  <a:pt x="1018" y="490"/>
                </a:cubicBezTo>
                <a:cubicBezTo>
                  <a:pt x="1047" y="482"/>
                  <a:pt x="1076" y="477"/>
                  <a:pt x="1104" y="459"/>
                </a:cubicBezTo>
                <a:cubicBezTo>
                  <a:pt x="1097" y="455"/>
                  <a:pt x="1092" y="451"/>
                  <a:pt x="1086" y="449"/>
                </a:cubicBezTo>
                <a:cubicBezTo>
                  <a:pt x="1038" y="431"/>
                  <a:pt x="990" y="413"/>
                  <a:pt x="942" y="395"/>
                </a:cubicBezTo>
                <a:cubicBezTo>
                  <a:pt x="927" y="389"/>
                  <a:pt x="916" y="390"/>
                  <a:pt x="903" y="398"/>
                </a:cubicBezTo>
                <a:cubicBezTo>
                  <a:pt x="831" y="439"/>
                  <a:pt x="754" y="472"/>
                  <a:pt x="677" y="501"/>
                </a:cubicBezTo>
                <a:cubicBezTo>
                  <a:pt x="602" y="530"/>
                  <a:pt x="534" y="569"/>
                  <a:pt x="469" y="616"/>
                </a:cubicBezTo>
                <a:cubicBezTo>
                  <a:pt x="460" y="622"/>
                  <a:pt x="451" y="629"/>
                  <a:pt x="442" y="636"/>
                </a:cubicBezTo>
                <a:cubicBezTo>
                  <a:pt x="384" y="680"/>
                  <a:pt x="318" y="702"/>
                  <a:pt x="247" y="709"/>
                </a:cubicBezTo>
                <a:cubicBezTo>
                  <a:pt x="214" y="712"/>
                  <a:pt x="181" y="707"/>
                  <a:pt x="150" y="696"/>
                </a:cubicBezTo>
                <a:cubicBezTo>
                  <a:pt x="138" y="692"/>
                  <a:pt x="126" y="683"/>
                  <a:pt x="115" y="675"/>
                </a:cubicBezTo>
                <a:cubicBezTo>
                  <a:pt x="107" y="670"/>
                  <a:pt x="105" y="662"/>
                  <a:pt x="108" y="652"/>
                </a:cubicBezTo>
                <a:cubicBezTo>
                  <a:pt x="122" y="588"/>
                  <a:pt x="144" y="527"/>
                  <a:pt x="183" y="472"/>
                </a:cubicBezTo>
                <a:cubicBezTo>
                  <a:pt x="204" y="442"/>
                  <a:pt x="230" y="417"/>
                  <a:pt x="264" y="401"/>
                </a:cubicBezTo>
                <a:cubicBezTo>
                  <a:pt x="324" y="372"/>
                  <a:pt x="384" y="345"/>
                  <a:pt x="448" y="323"/>
                </a:cubicBezTo>
                <a:cubicBezTo>
                  <a:pt x="537" y="292"/>
                  <a:pt x="628" y="292"/>
                  <a:pt x="719" y="308"/>
                </a:cubicBezTo>
                <a:cubicBezTo>
                  <a:pt x="800" y="321"/>
                  <a:pt x="878" y="346"/>
                  <a:pt x="954" y="375"/>
                </a:cubicBezTo>
                <a:cubicBezTo>
                  <a:pt x="1013" y="397"/>
                  <a:pt x="1071" y="421"/>
                  <a:pt x="1130" y="443"/>
                </a:cubicBezTo>
                <a:cubicBezTo>
                  <a:pt x="1138" y="446"/>
                  <a:pt x="1147" y="446"/>
                  <a:pt x="1155" y="444"/>
                </a:cubicBezTo>
                <a:cubicBezTo>
                  <a:pt x="1209" y="430"/>
                  <a:pt x="1264" y="425"/>
                  <a:pt x="1320" y="425"/>
                </a:cubicBezTo>
                <a:cubicBezTo>
                  <a:pt x="1372" y="425"/>
                  <a:pt x="1425" y="424"/>
                  <a:pt x="1478" y="425"/>
                </a:cubicBezTo>
                <a:cubicBezTo>
                  <a:pt x="1523" y="427"/>
                  <a:pt x="1568" y="430"/>
                  <a:pt x="1613" y="434"/>
                </a:cubicBezTo>
                <a:cubicBezTo>
                  <a:pt x="1645" y="437"/>
                  <a:pt x="1676" y="443"/>
                  <a:pt x="1707" y="444"/>
                </a:cubicBezTo>
                <a:cubicBezTo>
                  <a:pt x="1807" y="448"/>
                  <a:pt x="1904" y="471"/>
                  <a:pt x="1999" y="498"/>
                </a:cubicBezTo>
                <a:cubicBezTo>
                  <a:pt x="2014" y="501"/>
                  <a:pt x="2028" y="504"/>
                  <a:pt x="2048" y="509"/>
                </a:cubicBezTo>
                <a:cubicBezTo>
                  <a:pt x="2042" y="499"/>
                  <a:pt x="2040" y="494"/>
                  <a:pt x="2037" y="489"/>
                </a:cubicBezTo>
                <a:cubicBezTo>
                  <a:pt x="2014" y="455"/>
                  <a:pt x="1988" y="422"/>
                  <a:pt x="1976" y="381"/>
                </a:cubicBezTo>
                <a:cubicBezTo>
                  <a:pt x="1974" y="375"/>
                  <a:pt x="1965" y="368"/>
                  <a:pt x="1957" y="365"/>
                </a:cubicBezTo>
                <a:cubicBezTo>
                  <a:pt x="1928" y="353"/>
                  <a:pt x="1898" y="355"/>
                  <a:pt x="1868" y="359"/>
                </a:cubicBezTo>
                <a:cubicBezTo>
                  <a:pt x="1720" y="381"/>
                  <a:pt x="1578" y="357"/>
                  <a:pt x="1437" y="315"/>
                </a:cubicBezTo>
                <a:cubicBezTo>
                  <a:pt x="1412" y="308"/>
                  <a:pt x="1388" y="295"/>
                  <a:pt x="1366" y="282"/>
                </a:cubicBezTo>
                <a:cubicBezTo>
                  <a:pt x="1337" y="265"/>
                  <a:pt x="1325" y="238"/>
                  <a:pt x="1327" y="205"/>
                </a:cubicBezTo>
                <a:cubicBezTo>
                  <a:pt x="1328" y="169"/>
                  <a:pt x="1337" y="136"/>
                  <a:pt x="1363" y="108"/>
                </a:cubicBezTo>
                <a:cubicBezTo>
                  <a:pt x="1387" y="83"/>
                  <a:pt x="1410" y="57"/>
                  <a:pt x="1434" y="31"/>
                </a:cubicBezTo>
                <a:cubicBezTo>
                  <a:pt x="1455" y="9"/>
                  <a:pt x="1481" y="0"/>
                  <a:pt x="1510" y="7"/>
                </a:cubicBezTo>
                <a:cubicBezTo>
                  <a:pt x="1558" y="19"/>
                  <a:pt x="1608" y="31"/>
                  <a:pt x="1654" y="50"/>
                </a:cubicBezTo>
                <a:cubicBezTo>
                  <a:pt x="1720" y="77"/>
                  <a:pt x="1784" y="111"/>
                  <a:pt x="1848" y="142"/>
                </a:cubicBezTo>
                <a:cubicBezTo>
                  <a:pt x="1874" y="155"/>
                  <a:pt x="1896" y="174"/>
                  <a:pt x="1915" y="196"/>
                </a:cubicBezTo>
                <a:cubicBezTo>
                  <a:pt x="1954" y="241"/>
                  <a:pt x="1988" y="289"/>
                  <a:pt x="2008" y="346"/>
                </a:cubicBezTo>
                <a:cubicBezTo>
                  <a:pt x="2013" y="362"/>
                  <a:pt x="2022" y="376"/>
                  <a:pt x="2021" y="394"/>
                </a:cubicBezTo>
                <a:cubicBezTo>
                  <a:pt x="2021" y="408"/>
                  <a:pt x="2031" y="423"/>
                  <a:pt x="2039" y="436"/>
                </a:cubicBezTo>
                <a:cubicBezTo>
                  <a:pt x="2055" y="463"/>
                  <a:pt x="2073" y="488"/>
                  <a:pt x="2089" y="515"/>
                </a:cubicBezTo>
                <a:cubicBezTo>
                  <a:pt x="2096" y="526"/>
                  <a:pt x="2106" y="529"/>
                  <a:pt x="2117" y="533"/>
                </a:cubicBezTo>
                <a:cubicBezTo>
                  <a:pt x="2168" y="550"/>
                  <a:pt x="2219" y="568"/>
                  <a:pt x="2270" y="586"/>
                </a:cubicBezTo>
                <a:cubicBezTo>
                  <a:pt x="2423" y="642"/>
                  <a:pt x="2574" y="706"/>
                  <a:pt x="2720" y="778"/>
                </a:cubicBezTo>
                <a:cubicBezTo>
                  <a:pt x="2726" y="781"/>
                  <a:pt x="2732" y="783"/>
                  <a:pt x="2742" y="788"/>
                </a:cubicBezTo>
                <a:cubicBezTo>
                  <a:pt x="2739" y="778"/>
                  <a:pt x="2737" y="772"/>
                  <a:pt x="2734" y="766"/>
                </a:cubicBezTo>
                <a:cubicBezTo>
                  <a:pt x="2714" y="733"/>
                  <a:pt x="2693" y="700"/>
                  <a:pt x="2682" y="662"/>
                </a:cubicBezTo>
                <a:cubicBezTo>
                  <a:pt x="2679" y="651"/>
                  <a:pt x="2672" y="646"/>
                  <a:pt x="2662" y="643"/>
                </a:cubicBezTo>
                <a:cubicBezTo>
                  <a:pt x="2613" y="628"/>
                  <a:pt x="2566" y="612"/>
                  <a:pt x="2517" y="600"/>
                </a:cubicBezTo>
                <a:cubicBezTo>
                  <a:pt x="2457" y="584"/>
                  <a:pt x="2406" y="553"/>
                  <a:pt x="2363" y="510"/>
                </a:cubicBezTo>
                <a:cubicBezTo>
                  <a:pt x="2293" y="441"/>
                  <a:pt x="2241" y="359"/>
                  <a:pt x="2203" y="269"/>
                </a:cubicBezTo>
                <a:cubicBezTo>
                  <a:pt x="2198" y="258"/>
                  <a:pt x="2197" y="245"/>
                  <a:pt x="2195" y="233"/>
                </a:cubicBezTo>
                <a:cubicBezTo>
                  <a:pt x="2192" y="211"/>
                  <a:pt x="2202" y="194"/>
                  <a:pt x="2219" y="181"/>
                </a:cubicBezTo>
                <a:cubicBezTo>
                  <a:pt x="2240" y="165"/>
                  <a:pt x="2263" y="156"/>
                  <a:pt x="2288" y="153"/>
                </a:cubicBezTo>
                <a:cubicBezTo>
                  <a:pt x="2387" y="140"/>
                  <a:pt x="2483" y="147"/>
                  <a:pt x="2579" y="173"/>
                </a:cubicBezTo>
                <a:cubicBezTo>
                  <a:pt x="2666" y="198"/>
                  <a:pt x="2710" y="255"/>
                  <a:pt x="2724" y="338"/>
                </a:cubicBezTo>
                <a:cubicBezTo>
                  <a:pt x="2733" y="388"/>
                  <a:pt x="2737" y="440"/>
                  <a:pt x="2738" y="492"/>
                </a:cubicBezTo>
                <a:cubicBezTo>
                  <a:pt x="2739" y="521"/>
                  <a:pt x="2732" y="552"/>
                  <a:pt x="2724" y="580"/>
                </a:cubicBezTo>
                <a:cubicBezTo>
                  <a:pt x="2717" y="608"/>
                  <a:pt x="2715" y="635"/>
                  <a:pt x="2723" y="662"/>
                </a:cubicBezTo>
                <a:cubicBezTo>
                  <a:pt x="2739" y="719"/>
                  <a:pt x="2769" y="768"/>
                  <a:pt x="2802" y="816"/>
                </a:cubicBezTo>
                <a:cubicBezTo>
                  <a:pt x="2807" y="823"/>
                  <a:pt x="2814" y="828"/>
                  <a:pt x="2821" y="833"/>
                </a:cubicBezTo>
                <a:cubicBezTo>
                  <a:pt x="2941" y="900"/>
                  <a:pt x="3051" y="983"/>
                  <a:pt x="3158" y="1068"/>
                </a:cubicBezTo>
                <a:cubicBezTo>
                  <a:pt x="3176" y="1082"/>
                  <a:pt x="3193" y="1090"/>
                  <a:pt x="3216" y="1082"/>
                </a:cubicBezTo>
                <a:cubicBezTo>
                  <a:pt x="3231" y="1077"/>
                  <a:pt x="3248" y="1078"/>
                  <a:pt x="3265" y="1076"/>
                </a:cubicBezTo>
                <a:close/>
                <a:moveTo>
                  <a:pt x="2303" y="947"/>
                </a:moveTo>
                <a:cubicBezTo>
                  <a:pt x="2310" y="945"/>
                  <a:pt x="2319" y="943"/>
                  <a:pt x="2327" y="941"/>
                </a:cubicBezTo>
                <a:cubicBezTo>
                  <a:pt x="2360" y="931"/>
                  <a:pt x="2393" y="927"/>
                  <a:pt x="2427" y="932"/>
                </a:cubicBezTo>
                <a:cubicBezTo>
                  <a:pt x="2478" y="939"/>
                  <a:pt x="2529" y="949"/>
                  <a:pt x="2578" y="964"/>
                </a:cubicBezTo>
                <a:cubicBezTo>
                  <a:pt x="2607" y="973"/>
                  <a:pt x="2636" y="981"/>
                  <a:pt x="2665" y="988"/>
                </a:cubicBezTo>
                <a:cubicBezTo>
                  <a:pt x="2690" y="994"/>
                  <a:pt x="2715" y="996"/>
                  <a:pt x="2740" y="990"/>
                </a:cubicBezTo>
                <a:cubicBezTo>
                  <a:pt x="2814" y="974"/>
                  <a:pt x="2889" y="968"/>
                  <a:pt x="2964" y="969"/>
                </a:cubicBezTo>
                <a:cubicBezTo>
                  <a:pt x="2966" y="969"/>
                  <a:pt x="2968" y="966"/>
                  <a:pt x="2971" y="963"/>
                </a:cubicBezTo>
                <a:cubicBezTo>
                  <a:pt x="2962" y="956"/>
                  <a:pt x="2954" y="949"/>
                  <a:pt x="2945" y="943"/>
                </a:cubicBezTo>
                <a:cubicBezTo>
                  <a:pt x="2824" y="859"/>
                  <a:pt x="2697" y="786"/>
                  <a:pt x="2561" y="728"/>
                </a:cubicBezTo>
                <a:cubicBezTo>
                  <a:pt x="2508" y="706"/>
                  <a:pt x="2455" y="683"/>
                  <a:pt x="2401" y="661"/>
                </a:cubicBezTo>
                <a:cubicBezTo>
                  <a:pt x="2370" y="648"/>
                  <a:pt x="2338" y="636"/>
                  <a:pt x="2307" y="623"/>
                </a:cubicBezTo>
                <a:cubicBezTo>
                  <a:pt x="2290" y="617"/>
                  <a:pt x="2276" y="619"/>
                  <a:pt x="2263" y="633"/>
                </a:cubicBezTo>
                <a:cubicBezTo>
                  <a:pt x="2235" y="663"/>
                  <a:pt x="2211" y="694"/>
                  <a:pt x="2190" y="729"/>
                </a:cubicBezTo>
                <a:cubicBezTo>
                  <a:pt x="2180" y="746"/>
                  <a:pt x="2179" y="762"/>
                  <a:pt x="2189" y="778"/>
                </a:cubicBezTo>
                <a:cubicBezTo>
                  <a:pt x="2198" y="794"/>
                  <a:pt x="2206" y="809"/>
                  <a:pt x="2216" y="823"/>
                </a:cubicBezTo>
                <a:cubicBezTo>
                  <a:pt x="2244" y="863"/>
                  <a:pt x="2272" y="903"/>
                  <a:pt x="2303" y="947"/>
                </a:cubicBezTo>
                <a:close/>
                <a:moveTo>
                  <a:pt x="3395" y="1248"/>
                </a:moveTo>
                <a:cubicBezTo>
                  <a:pt x="3394" y="1249"/>
                  <a:pt x="3393" y="1251"/>
                  <a:pt x="3391" y="1253"/>
                </a:cubicBezTo>
                <a:cubicBezTo>
                  <a:pt x="3483" y="1341"/>
                  <a:pt x="3574" y="1430"/>
                  <a:pt x="3665" y="1519"/>
                </a:cubicBezTo>
                <a:cubicBezTo>
                  <a:pt x="3677" y="1490"/>
                  <a:pt x="3690" y="1394"/>
                  <a:pt x="3688" y="1350"/>
                </a:cubicBezTo>
                <a:cubicBezTo>
                  <a:pt x="3675" y="1344"/>
                  <a:pt x="3662" y="1336"/>
                  <a:pt x="3648" y="1331"/>
                </a:cubicBezTo>
                <a:cubicBezTo>
                  <a:pt x="3633" y="1327"/>
                  <a:pt x="3616" y="1325"/>
                  <a:pt x="3600" y="1323"/>
                </a:cubicBezTo>
                <a:cubicBezTo>
                  <a:pt x="3530" y="1315"/>
                  <a:pt x="3466" y="1292"/>
                  <a:pt x="3407" y="1254"/>
                </a:cubicBezTo>
                <a:cubicBezTo>
                  <a:pt x="3404" y="1251"/>
                  <a:pt x="3399" y="1250"/>
                  <a:pt x="3395" y="1248"/>
                </a:cubicBezTo>
                <a:close/>
                <a:moveTo>
                  <a:pt x="2757" y="2945"/>
                </a:moveTo>
                <a:cubicBezTo>
                  <a:pt x="2740" y="2907"/>
                  <a:pt x="2719" y="2880"/>
                  <a:pt x="2701" y="2851"/>
                </a:cubicBezTo>
                <a:cubicBezTo>
                  <a:pt x="2699" y="2848"/>
                  <a:pt x="2692" y="2846"/>
                  <a:pt x="2688" y="2847"/>
                </a:cubicBezTo>
                <a:cubicBezTo>
                  <a:pt x="2670" y="2852"/>
                  <a:pt x="2631" y="2883"/>
                  <a:pt x="2619" y="2904"/>
                </a:cubicBezTo>
                <a:cubicBezTo>
                  <a:pt x="2663" y="2917"/>
                  <a:pt x="2707" y="2930"/>
                  <a:pt x="2757" y="2945"/>
                </a:cubicBezTo>
                <a:close/>
              </a:path>
            </a:pathLst>
          </a:custGeom>
          <a:solidFill>
            <a:schemeClr val="accent6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A08B819-1F50-4DEC-86F5-9E865B6C02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3" b="8923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3241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55177" y="5918122"/>
            <a:ext cx="167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372114" y="4572811"/>
            <a:ext cx="1834066" cy="1054266"/>
            <a:chOff x="4900109" y="4662488"/>
            <a:chExt cx="1834066" cy="1054266"/>
          </a:xfrm>
        </p:grpSpPr>
        <p:sp>
          <p:nvSpPr>
            <p:cNvPr id="6" name="Rectangle 5"/>
            <p:cNvSpPr/>
            <p:nvPr/>
          </p:nvSpPr>
          <p:spPr>
            <a:xfrm>
              <a:off x="4900109" y="4662488"/>
              <a:ext cx="1834066" cy="105426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024380" y="4797206"/>
              <a:ext cx="1614545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2000" dirty="0">
                  <a:solidFill>
                    <a:schemeClr val="bg2"/>
                  </a:solidFill>
                  <a:latin typeface="微软雅黑" panose="020B0503020204020204" charset="-122"/>
                  <a:ea typeface="Lato Black" panose="020F0502020204030203" pitchFamily="34" charset="0"/>
                  <a:cs typeface="Lato Black" panose="020F0502020204030203" pitchFamily="34" charset="0"/>
                </a:rPr>
                <a:t>Extended</a:t>
              </a:r>
            </a:p>
            <a:p>
              <a:pPr>
                <a:lnSpc>
                  <a:spcPct val="75000"/>
                </a:lnSpc>
                <a:defRPr/>
              </a:pPr>
              <a:r>
                <a:rPr lang="en-US" sz="2000" dirty="0">
                  <a:solidFill>
                    <a:schemeClr val="bg2"/>
                  </a:solidFill>
                  <a:latin typeface="微软雅黑" panose="020B0503020204020204" charset="-122"/>
                  <a:ea typeface="Lato Black" panose="020F0502020204030203" pitchFamily="34" charset="0"/>
                  <a:cs typeface="Lato Black" panose="020F0502020204030203" pitchFamily="34" charset="0"/>
                </a:rPr>
                <a:t>Commercial</a:t>
              </a:r>
            </a:p>
            <a:p>
              <a:pPr>
                <a:lnSpc>
                  <a:spcPct val="75000"/>
                </a:lnSpc>
                <a:defRPr/>
              </a:pPr>
              <a:r>
                <a:rPr lang="en-US" sz="2000" dirty="0">
                  <a:solidFill>
                    <a:schemeClr val="bg2"/>
                  </a:solidFill>
                  <a:latin typeface="微软雅黑" panose="020B0503020204020204" charset="-122"/>
                  <a:ea typeface="Lato Black" panose="020F0502020204030203" pitchFamily="34" charset="0"/>
                  <a:cs typeface="Lato Black" panose="020F0502020204030203" pitchFamily="34" charset="0"/>
                </a:rPr>
                <a:t>Use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8877300" y="5580538"/>
            <a:ext cx="944000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997813" y="5276856"/>
            <a:ext cx="1433406" cy="610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$250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-1752720" y="3025530"/>
            <a:ext cx="5681363" cy="9400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7200" dirty="0" err="1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Recomended</a:t>
            </a:r>
            <a:endParaRPr lang="en-US" sz="7200" dirty="0">
              <a:solidFill>
                <a:schemeClr val="bg2"/>
              </a:solidFill>
              <a:latin typeface="微软雅黑" panose="020B0503020204020204" charset="-122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09AD1B3E-2B8E-481E-B31F-6D20AA3C34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5" r="16375"/>
          <a:stretch>
            <a:fillRect/>
          </a:stretch>
        </p:blipFill>
        <p:spPr/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382B8337-C00A-4F80-BF0C-05E0C5B126C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1" r="25121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F602C3CB-3DA3-481D-93F1-AEFA4FAB88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8" b="7888"/>
          <a:stretch>
            <a:fillRect/>
          </a:stretch>
        </p:blipFill>
        <p:spPr/>
      </p:pic>
      <p:sp>
        <p:nvSpPr>
          <p:cNvPr id="15" name="Rectangle 14"/>
          <p:cNvSpPr/>
          <p:nvPr/>
        </p:nvSpPr>
        <p:spPr>
          <a:xfrm>
            <a:off x="0" y="3429000"/>
            <a:ext cx="1611086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 bwMode="auto">
          <a:xfrm>
            <a:off x="10353042" y="-4763"/>
            <a:ext cx="1846896" cy="2907620"/>
          </a:xfrm>
          <a:custGeom>
            <a:avLst/>
            <a:gdLst>
              <a:gd name="T0" fmla="*/ 708 w 708"/>
              <a:gd name="T1" fmla="*/ 4 h 1114"/>
              <a:gd name="T2" fmla="*/ 376 w 708"/>
              <a:gd name="T3" fmla="*/ 66 h 1114"/>
              <a:gd name="T4" fmla="*/ 196 w 708"/>
              <a:gd name="T5" fmla="*/ 414 h 1114"/>
              <a:gd name="T6" fmla="*/ 36 w 708"/>
              <a:gd name="T7" fmla="*/ 626 h 1114"/>
              <a:gd name="T8" fmla="*/ 0 w 708"/>
              <a:gd name="T9" fmla="*/ 766 h 1114"/>
              <a:gd name="T10" fmla="*/ 124 w 708"/>
              <a:gd name="T11" fmla="*/ 886 h 1114"/>
              <a:gd name="T12" fmla="*/ 388 w 708"/>
              <a:gd name="T13" fmla="*/ 1082 h 1114"/>
              <a:gd name="T14" fmla="*/ 708 w 708"/>
              <a:gd name="T15" fmla="*/ 1112 h 1114"/>
              <a:gd name="T16" fmla="*/ 708 w 708"/>
              <a:gd name="T17" fmla="*/ 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8" h="1114">
                <a:moveTo>
                  <a:pt x="708" y="4"/>
                </a:moveTo>
                <a:cubicBezTo>
                  <a:pt x="652" y="0"/>
                  <a:pt x="469" y="0"/>
                  <a:pt x="376" y="66"/>
                </a:cubicBezTo>
                <a:cubicBezTo>
                  <a:pt x="268" y="142"/>
                  <a:pt x="292" y="322"/>
                  <a:pt x="196" y="414"/>
                </a:cubicBezTo>
                <a:cubicBezTo>
                  <a:pt x="100" y="506"/>
                  <a:pt x="60" y="542"/>
                  <a:pt x="36" y="626"/>
                </a:cubicBezTo>
                <a:cubicBezTo>
                  <a:pt x="12" y="710"/>
                  <a:pt x="0" y="710"/>
                  <a:pt x="0" y="766"/>
                </a:cubicBezTo>
                <a:cubicBezTo>
                  <a:pt x="0" y="822"/>
                  <a:pt x="88" y="854"/>
                  <a:pt x="124" y="886"/>
                </a:cubicBezTo>
                <a:cubicBezTo>
                  <a:pt x="160" y="918"/>
                  <a:pt x="320" y="1038"/>
                  <a:pt x="388" y="1082"/>
                </a:cubicBezTo>
                <a:cubicBezTo>
                  <a:pt x="438" y="1114"/>
                  <a:pt x="616" y="1114"/>
                  <a:pt x="708" y="1112"/>
                </a:cubicBezTo>
                <a:lnTo>
                  <a:pt x="708" y="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851058" y="650239"/>
            <a:ext cx="3488455" cy="798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Features!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0673" y="738856"/>
            <a:ext cx="2204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Source Sans Pro" charset="0"/>
              </a:rPr>
              <a:t>features sample text here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22286" y="6067085"/>
            <a:ext cx="70161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has been the industry's standard dummy text ever since the 1500s, when an unknown.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004853" y="1524000"/>
            <a:ext cx="2786743" cy="35414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07886" y="1524000"/>
            <a:ext cx="2786743" cy="35414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图片占位符 7" descr="人穿着裙子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 descr="图片包含 人, 户外, 女人, 站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图片占位符 30" descr="女人在亲吻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698603" y="5354399"/>
            <a:ext cx="2140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84664" y="735848"/>
            <a:ext cx="853119" cy="767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5400" dirty="0">
                <a:solidFill>
                  <a:schemeClr val="accent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34618" y="5354400"/>
            <a:ext cx="2140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11926" y="735848"/>
            <a:ext cx="982961" cy="767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5400" dirty="0">
                <a:solidFill>
                  <a:schemeClr val="accent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059583" y="4059237"/>
            <a:ext cx="3503612" cy="3471862"/>
            <a:chOff x="4202113" y="7938"/>
            <a:chExt cx="3503612" cy="3471862"/>
          </a:xfrm>
          <a:solidFill>
            <a:schemeClr val="accent4"/>
          </a:solidFill>
        </p:grpSpPr>
        <p:sp>
          <p:nvSpPr>
            <p:cNvPr id="17" name="Freeform 16"/>
            <p:cNvSpPr/>
            <p:nvPr/>
          </p:nvSpPr>
          <p:spPr bwMode="auto">
            <a:xfrm>
              <a:off x="5770563" y="3216275"/>
              <a:ext cx="304800" cy="263525"/>
            </a:xfrm>
            <a:custGeom>
              <a:avLst/>
              <a:gdLst>
                <a:gd name="T0" fmla="*/ 8 w 81"/>
                <a:gd name="T1" fmla="*/ 66 h 70"/>
                <a:gd name="T2" fmla="*/ 10 w 81"/>
                <a:gd name="T3" fmla="*/ 63 h 70"/>
                <a:gd name="T4" fmla="*/ 11 w 81"/>
                <a:gd name="T5" fmla="*/ 67 h 70"/>
                <a:gd name="T6" fmla="*/ 13 w 81"/>
                <a:gd name="T7" fmla="*/ 65 h 70"/>
                <a:gd name="T8" fmla="*/ 13 w 81"/>
                <a:gd name="T9" fmla="*/ 69 h 70"/>
                <a:gd name="T10" fmla="*/ 17 w 81"/>
                <a:gd name="T11" fmla="*/ 70 h 70"/>
                <a:gd name="T12" fmla="*/ 19 w 81"/>
                <a:gd name="T13" fmla="*/ 68 h 70"/>
                <a:gd name="T14" fmla="*/ 20 w 81"/>
                <a:gd name="T15" fmla="*/ 70 h 70"/>
                <a:gd name="T16" fmla="*/ 21 w 81"/>
                <a:gd name="T17" fmla="*/ 69 h 70"/>
                <a:gd name="T18" fmla="*/ 22 w 81"/>
                <a:gd name="T19" fmla="*/ 68 h 70"/>
                <a:gd name="T20" fmla="*/ 23 w 81"/>
                <a:gd name="T21" fmla="*/ 69 h 70"/>
                <a:gd name="T22" fmla="*/ 42 w 81"/>
                <a:gd name="T23" fmla="*/ 60 h 70"/>
                <a:gd name="T24" fmla="*/ 47 w 81"/>
                <a:gd name="T25" fmla="*/ 56 h 70"/>
                <a:gd name="T26" fmla="*/ 51 w 81"/>
                <a:gd name="T27" fmla="*/ 59 h 70"/>
                <a:gd name="T28" fmla="*/ 62 w 81"/>
                <a:gd name="T29" fmla="*/ 39 h 70"/>
                <a:gd name="T30" fmla="*/ 65 w 81"/>
                <a:gd name="T31" fmla="*/ 38 h 70"/>
                <a:gd name="T32" fmla="*/ 76 w 81"/>
                <a:gd name="T33" fmla="*/ 19 h 70"/>
                <a:gd name="T34" fmla="*/ 78 w 81"/>
                <a:gd name="T35" fmla="*/ 21 h 70"/>
                <a:gd name="T36" fmla="*/ 81 w 81"/>
                <a:gd name="T37" fmla="*/ 13 h 70"/>
                <a:gd name="T38" fmla="*/ 67 w 81"/>
                <a:gd name="T39" fmla="*/ 7 h 70"/>
                <a:gd name="T40" fmla="*/ 51 w 81"/>
                <a:gd name="T41" fmla="*/ 2 h 70"/>
                <a:gd name="T42" fmla="*/ 51 w 81"/>
                <a:gd name="T43" fmla="*/ 2 h 70"/>
                <a:gd name="T44" fmla="*/ 45 w 81"/>
                <a:gd name="T45" fmla="*/ 2 h 70"/>
                <a:gd name="T46" fmla="*/ 39 w 81"/>
                <a:gd name="T47" fmla="*/ 7 h 70"/>
                <a:gd name="T48" fmla="*/ 37 w 81"/>
                <a:gd name="T49" fmla="*/ 11 h 70"/>
                <a:gd name="T50" fmla="*/ 35 w 81"/>
                <a:gd name="T51" fmla="*/ 11 h 70"/>
                <a:gd name="T52" fmla="*/ 26 w 81"/>
                <a:gd name="T53" fmla="*/ 23 h 70"/>
                <a:gd name="T54" fmla="*/ 20 w 81"/>
                <a:gd name="T55" fmla="*/ 31 h 70"/>
                <a:gd name="T56" fmla="*/ 20 w 81"/>
                <a:gd name="T57" fmla="*/ 30 h 70"/>
                <a:gd name="T58" fmla="*/ 19 w 81"/>
                <a:gd name="T59" fmla="*/ 34 h 70"/>
                <a:gd name="T60" fmla="*/ 17 w 81"/>
                <a:gd name="T61" fmla="*/ 33 h 70"/>
                <a:gd name="T62" fmla="*/ 16 w 81"/>
                <a:gd name="T63" fmla="*/ 38 h 70"/>
                <a:gd name="T64" fmla="*/ 15 w 81"/>
                <a:gd name="T65" fmla="*/ 37 h 70"/>
                <a:gd name="T66" fmla="*/ 15 w 81"/>
                <a:gd name="T67" fmla="*/ 38 h 70"/>
                <a:gd name="T68" fmla="*/ 8 w 81"/>
                <a:gd name="T69" fmla="*/ 45 h 70"/>
                <a:gd name="T70" fmla="*/ 7 w 81"/>
                <a:gd name="T71" fmla="*/ 43 h 70"/>
                <a:gd name="T72" fmla="*/ 7 w 81"/>
                <a:gd name="T73" fmla="*/ 43 h 70"/>
                <a:gd name="T74" fmla="*/ 7 w 81"/>
                <a:gd name="T75" fmla="*/ 45 h 70"/>
                <a:gd name="T76" fmla="*/ 6 w 81"/>
                <a:gd name="T77" fmla="*/ 44 h 70"/>
                <a:gd name="T78" fmla="*/ 6 w 81"/>
                <a:gd name="T79" fmla="*/ 46 h 70"/>
                <a:gd name="T80" fmla="*/ 6 w 81"/>
                <a:gd name="T81" fmla="*/ 47 h 70"/>
                <a:gd name="T82" fmla="*/ 5 w 81"/>
                <a:gd name="T83" fmla="*/ 46 h 70"/>
                <a:gd name="T84" fmla="*/ 3 w 81"/>
                <a:gd name="T85" fmla="*/ 50 h 70"/>
                <a:gd name="T86" fmla="*/ 1 w 81"/>
                <a:gd name="T87" fmla="*/ 57 h 70"/>
                <a:gd name="T88" fmla="*/ 8 w 81"/>
                <a:gd name="T89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70">
                  <a:moveTo>
                    <a:pt x="8" y="66"/>
                  </a:moveTo>
                  <a:cubicBezTo>
                    <a:pt x="9" y="65"/>
                    <a:pt x="9" y="64"/>
                    <a:pt x="10" y="63"/>
                  </a:cubicBezTo>
                  <a:cubicBezTo>
                    <a:pt x="12" y="63"/>
                    <a:pt x="9" y="67"/>
                    <a:pt x="11" y="67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6"/>
                    <a:pt x="13" y="68"/>
                    <a:pt x="13" y="69"/>
                  </a:cubicBezTo>
                  <a:cubicBezTo>
                    <a:pt x="14" y="70"/>
                    <a:pt x="16" y="70"/>
                    <a:pt x="17" y="70"/>
                  </a:cubicBezTo>
                  <a:cubicBezTo>
                    <a:pt x="18" y="69"/>
                    <a:pt x="18" y="68"/>
                    <a:pt x="19" y="68"/>
                  </a:cubicBezTo>
                  <a:cubicBezTo>
                    <a:pt x="19" y="68"/>
                    <a:pt x="20" y="69"/>
                    <a:pt x="20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2" y="68"/>
                    <a:pt x="22" y="68"/>
                  </a:cubicBezTo>
                  <a:cubicBezTo>
                    <a:pt x="22" y="68"/>
                    <a:pt x="22" y="68"/>
                    <a:pt x="23" y="69"/>
                  </a:cubicBezTo>
                  <a:cubicBezTo>
                    <a:pt x="29" y="67"/>
                    <a:pt x="36" y="63"/>
                    <a:pt x="42" y="60"/>
                  </a:cubicBezTo>
                  <a:cubicBezTo>
                    <a:pt x="44" y="58"/>
                    <a:pt x="46" y="57"/>
                    <a:pt x="47" y="56"/>
                  </a:cubicBezTo>
                  <a:cubicBezTo>
                    <a:pt x="49" y="56"/>
                    <a:pt x="50" y="58"/>
                    <a:pt x="51" y="59"/>
                  </a:cubicBezTo>
                  <a:cubicBezTo>
                    <a:pt x="55" y="50"/>
                    <a:pt x="59" y="48"/>
                    <a:pt x="62" y="39"/>
                  </a:cubicBezTo>
                  <a:cubicBezTo>
                    <a:pt x="63" y="39"/>
                    <a:pt x="64" y="40"/>
                    <a:pt x="65" y="38"/>
                  </a:cubicBezTo>
                  <a:cubicBezTo>
                    <a:pt x="69" y="31"/>
                    <a:pt x="73" y="23"/>
                    <a:pt x="76" y="19"/>
                  </a:cubicBezTo>
                  <a:cubicBezTo>
                    <a:pt x="77" y="18"/>
                    <a:pt x="77" y="22"/>
                    <a:pt x="78" y="21"/>
                  </a:cubicBezTo>
                  <a:cubicBezTo>
                    <a:pt x="79" y="18"/>
                    <a:pt x="79" y="15"/>
                    <a:pt x="81" y="13"/>
                  </a:cubicBezTo>
                  <a:cubicBezTo>
                    <a:pt x="77" y="8"/>
                    <a:pt x="72" y="10"/>
                    <a:pt x="67" y="7"/>
                  </a:cubicBezTo>
                  <a:cubicBezTo>
                    <a:pt x="64" y="10"/>
                    <a:pt x="53" y="5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0" y="1"/>
                    <a:pt x="48" y="0"/>
                    <a:pt x="45" y="2"/>
                  </a:cubicBezTo>
                  <a:cubicBezTo>
                    <a:pt x="43" y="4"/>
                    <a:pt x="41" y="5"/>
                    <a:pt x="39" y="7"/>
                  </a:cubicBezTo>
                  <a:cubicBezTo>
                    <a:pt x="38" y="9"/>
                    <a:pt x="37" y="10"/>
                    <a:pt x="37" y="11"/>
                  </a:cubicBezTo>
                  <a:cubicBezTo>
                    <a:pt x="36" y="11"/>
                    <a:pt x="36" y="10"/>
                    <a:pt x="35" y="11"/>
                  </a:cubicBezTo>
                  <a:cubicBezTo>
                    <a:pt x="31" y="14"/>
                    <a:pt x="29" y="18"/>
                    <a:pt x="26" y="23"/>
                  </a:cubicBezTo>
                  <a:cubicBezTo>
                    <a:pt x="24" y="26"/>
                    <a:pt x="21" y="29"/>
                    <a:pt x="20" y="31"/>
                  </a:cubicBezTo>
                  <a:cubicBezTo>
                    <a:pt x="20" y="31"/>
                    <a:pt x="20" y="31"/>
                    <a:pt x="20" y="30"/>
                  </a:cubicBezTo>
                  <a:cubicBezTo>
                    <a:pt x="18" y="32"/>
                    <a:pt x="22" y="30"/>
                    <a:pt x="19" y="34"/>
                  </a:cubicBezTo>
                  <a:cubicBezTo>
                    <a:pt x="19" y="32"/>
                    <a:pt x="18" y="33"/>
                    <a:pt x="17" y="33"/>
                  </a:cubicBezTo>
                  <a:cubicBezTo>
                    <a:pt x="15" y="36"/>
                    <a:pt x="18" y="35"/>
                    <a:pt x="16" y="38"/>
                  </a:cubicBezTo>
                  <a:cubicBezTo>
                    <a:pt x="15" y="38"/>
                    <a:pt x="17" y="33"/>
                    <a:pt x="15" y="37"/>
                  </a:cubicBezTo>
                  <a:cubicBezTo>
                    <a:pt x="14" y="37"/>
                    <a:pt x="15" y="38"/>
                    <a:pt x="15" y="38"/>
                  </a:cubicBezTo>
                  <a:cubicBezTo>
                    <a:pt x="13" y="38"/>
                    <a:pt x="9" y="41"/>
                    <a:pt x="8" y="45"/>
                  </a:cubicBezTo>
                  <a:cubicBezTo>
                    <a:pt x="7" y="45"/>
                    <a:pt x="8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4"/>
                    <a:pt x="7" y="45"/>
                    <a:pt x="7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7"/>
                    <a:pt x="6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8"/>
                    <a:pt x="4" y="49"/>
                    <a:pt x="3" y="50"/>
                  </a:cubicBezTo>
                  <a:cubicBezTo>
                    <a:pt x="2" y="53"/>
                    <a:pt x="0" y="56"/>
                    <a:pt x="1" y="57"/>
                  </a:cubicBezTo>
                  <a:cubicBezTo>
                    <a:pt x="2" y="61"/>
                    <a:pt x="5" y="64"/>
                    <a:pt x="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7161213" y="3197225"/>
              <a:ext cx="261938" cy="266700"/>
            </a:xfrm>
            <a:custGeom>
              <a:avLst/>
              <a:gdLst>
                <a:gd name="T0" fmla="*/ 7 w 70"/>
                <a:gd name="T1" fmla="*/ 69 h 71"/>
                <a:gd name="T2" fmla="*/ 9 w 70"/>
                <a:gd name="T3" fmla="*/ 66 h 71"/>
                <a:gd name="T4" fmla="*/ 9 w 70"/>
                <a:gd name="T5" fmla="*/ 69 h 71"/>
                <a:gd name="T6" fmla="*/ 11 w 70"/>
                <a:gd name="T7" fmla="*/ 67 h 71"/>
                <a:gd name="T8" fmla="*/ 11 w 70"/>
                <a:gd name="T9" fmla="*/ 71 h 71"/>
                <a:gd name="T10" fmla="*/ 15 w 70"/>
                <a:gd name="T11" fmla="*/ 71 h 71"/>
                <a:gd name="T12" fmla="*/ 16 w 70"/>
                <a:gd name="T13" fmla="*/ 69 h 71"/>
                <a:gd name="T14" fmla="*/ 17 w 70"/>
                <a:gd name="T15" fmla="*/ 70 h 71"/>
                <a:gd name="T16" fmla="*/ 18 w 70"/>
                <a:gd name="T17" fmla="*/ 70 h 71"/>
                <a:gd name="T18" fmla="*/ 19 w 70"/>
                <a:gd name="T19" fmla="*/ 68 h 71"/>
                <a:gd name="T20" fmla="*/ 19 w 70"/>
                <a:gd name="T21" fmla="*/ 69 h 71"/>
                <a:gd name="T22" fmla="*/ 36 w 70"/>
                <a:gd name="T23" fmla="*/ 58 h 71"/>
                <a:gd name="T24" fmla="*/ 40 w 70"/>
                <a:gd name="T25" fmla="*/ 54 h 71"/>
                <a:gd name="T26" fmla="*/ 43 w 70"/>
                <a:gd name="T27" fmla="*/ 56 h 71"/>
                <a:gd name="T28" fmla="*/ 54 w 70"/>
                <a:gd name="T29" fmla="*/ 35 h 71"/>
                <a:gd name="T30" fmla="*/ 56 w 70"/>
                <a:gd name="T31" fmla="*/ 34 h 71"/>
                <a:gd name="T32" fmla="*/ 66 w 70"/>
                <a:gd name="T33" fmla="*/ 15 h 71"/>
                <a:gd name="T34" fmla="*/ 67 w 70"/>
                <a:gd name="T35" fmla="*/ 16 h 71"/>
                <a:gd name="T36" fmla="*/ 70 w 70"/>
                <a:gd name="T37" fmla="*/ 8 h 71"/>
                <a:gd name="T38" fmla="*/ 58 w 70"/>
                <a:gd name="T39" fmla="*/ 4 h 71"/>
                <a:gd name="T40" fmla="*/ 45 w 70"/>
                <a:gd name="T41" fmla="*/ 2 h 71"/>
                <a:gd name="T42" fmla="*/ 44 w 70"/>
                <a:gd name="T43" fmla="*/ 2 h 71"/>
                <a:gd name="T44" fmla="*/ 39 w 70"/>
                <a:gd name="T45" fmla="*/ 3 h 71"/>
                <a:gd name="T46" fmla="*/ 34 w 70"/>
                <a:gd name="T47" fmla="*/ 8 h 71"/>
                <a:gd name="T48" fmla="*/ 32 w 70"/>
                <a:gd name="T49" fmla="*/ 13 h 71"/>
                <a:gd name="T50" fmla="*/ 30 w 70"/>
                <a:gd name="T51" fmla="*/ 13 h 71"/>
                <a:gd name="T52" fmla="*/ 23 w 70"/>
                <a:gd name="T53" fmla="*/ 26 h 71"/>
                <a:gd name="T54" fmla="*/ 18 w 70"/>
                <a:gd name="T55" fmla="*/ 34 h 71"/>
                <a:gd name="T56" fmla="*/ 17 w 70"/>
                <a:gd name="T57" fmla="*/ 33 h 71"/>
                <a:gd name="T58" fmla="*/ 16 w 70"/>
                <a:gd name="T59" fmla="*/ 36 h 71"/>
                <a:gd name="T60" fmla="*/ 15 w 70"/>
                <a:gd name="T61" fmla="*/ 36 h 71"/>
                <a:gd name="T62" fmla="*/ 14 w 70"/>
                <a:gd name="T63" fmla="*/ 41 h 71"/>
                <a:gd name="T64" fmla="*/ 13 w 70"/>
                <a:gd name="T65" fmla="*/ 40 h 71"/>
                <a:gd name="T66" fmla="*/ 13 w 70"/>
                <a:gd name="T67" fmla="*/ 41 h 71"/>
                <a:gd name="T68" fmla="*/ 7 w 70"/>
                <a:gd name="T69" fmla="*/ 49 h 71"/>
                <a:gd name="T70" fmla="*/ 6 w 70"/>
                <a:gd name="T71" fmla="*/ 47 h 71"/>
                <a:gd name="T72" fmla="*/ 6 w 70"/>
                <a:gd name="T73" fmla="*/ 47 h 71"/>
                <a:gd name="T74" fmla="*/ 6 w 70"/>
                <a:gd name="T75" fmla="*/ 49 h 71"/>
                <a:gd name="T76" fmla="*/ 6 w 70"/>
                <a:gd name="T77" fmla="*/ 48 h 71"/>
                <a:gd name="T78" fmla="*/ 5 w 70"/>
                <a:gd name="T79" fmla="*/ 50 h 71"/>
                <a:gd name="T80" fmla="*/ 5 w 70"/>
                <a:gd name="T81" fmla="*/ 51 h 71"/>
                <a:gd name="T82" fmla="*/ 4 w 70"/>
                <a:gd name="T83" fmla="*/ 51 h 71"/>
                <a:gd name="T84" fmla="*/ 3 w 70"/>
                <a:gd name="T85" fmla="*/ 54 h 71"/>
                <a:gd name="T86" fmla="*/ 1 w 70"/>
                <a:gd name="T87" fmla="*/ 61 h 71"/>
                <a:gd name="T88" fmla="*/ 7 w 70"/>
                <a:gd name="T89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" h="71">
                  <a:moveTo>
                    <a:pt x="7" y="69"/>
                  </a:moveTo>
                  <a:cubicBezTo>
                    <a:pt x="7" y="68"/>
                    <a:pt x="8" y="66"/>
                    <a:pt x="9" y="66"/>
                  </a:cubicBezTo>
                  <a:cubicBezTo>
                    <a:pt x="10" y="65"/>
                    <a:pt x="8" y="70"/>
                    <a:pt x="9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8"/>
                    <a:pt x="11" y="69"/>
                    <a:pt x="11" y="71"/>
                  </a:cubicBezTo>
                  <a:cubicBezTo>
                    <a:pt x="12" y="71"/>
                    <a:pt x="13" y="71"/>
                    <a:pt x="15" y="71"/>
                  </a:cubicBezTo>
                  <a:cubicBezTo>
                    <a:pt x="15" y="70"/>
                    <a:pt x="15" y="69"/>
                    <a:pt x="16" y="69"/>
                  </a:cubicBezTo>
                  <a:cubicBezTo>
                    <a:pt x="16" y="69"/>
                    <a:pt x="17" y="70"/>
                    <a:pt x="17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18" y="69"/>
                    <a:pt x="19" y="68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5" y="66"/>
                    <a:pt x="30" y="62"/>
                    <a:pt x="36" y="58"/>
                  </a:cubicBezTo>
                  <a:cubicBezTo>
                    <a:pt x="38" y="56"/>
                    <a:pt x="39" y="54"/>
                    <a:pt x="40" y="54"/>
                  </a:cubicBezTo>
                  <a:cubicBezTo>
                    <a:pt x="42" y="53"/>
                    <a:pt x="42" y="55"/>
                    <a:pt x="43" y="56"/>
                  </a:cubicBezTo>
                  <a:cubicBezTo>
                    <a:pt x="47" y="48"/>
                    <a:pt x="51" y="44"/>
                    <a:pt x="54" y="35"/>
                  </a:cubicBezTo>
                  <a:cubicBezTo>
                    <a:pt x="54" y="36"/>
                    <a:pt x="55" y="37"/>
                    <a:pt x="56" y="34"/>
                  </a:cubicBezTo>
                  <a:cubicBezTo>
                    <a:pt x="59" y="27"/>
                    <a:pt x="63" y="19"/>
                    <a:pt x="66" y="15"/>
                  </a:cubicBezTo>
                  <a:cubicBezTo>
                    <a:pt x="67" y="14"/>
                    <a:pt x="66" y="17"/>
                    <a:pt x="67" y="16"/>
                  </a:cubicBezTo>
                  <a:cubicBezTo>
                    <a:pt x="68" y="14"/>
                    <a:pt x="69" y="11"/>
                    <a:pt x="70" y="8"/>
                  </a:cubicBezTo>
                  <a:cubicBezTo>
                    <a:pt x="67" y="4"/>
                    <a:pt x="62" y="6"/>
                    <a:pt x="58" y="4"/>
                  </a:cubicBezTo>
                  <a:cubicBezTo>
                    <a:pt x="55" y="7"/>
                    <a:pt x="46" y="5"/>
                    <a:pt x="45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2" y="0"/>
                    <a:pt x="39" y="3"/>
                  </a:cubicBezTo>
                  <a:cubicBezTo>
                    <a:pt x="37" y="4"/>
                    <a:pt x="36" y="6"/>
                    <a:pt x="34" y="8"/>
                  </a:cubicBezTo>
                  <a:cubicBezTo>
                    <a:pt x="33" y="10"/>
                    <a:pt x="33" y="11"/>
                    <a:pt x="32" y="13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27" y="16"/>
                    <a:pt x="25" y="20"/>
                    <a:pt x="23" y="26"/>
                  </a:cubicBezTo>
                  <a:cubicBezTo>
                    <a:pt x="21" y="28"/>
                    <a:pt x="19" y="31"/>
                    <a:pt x="18" y="34"/>
                  </a:cubicBezTo>
                  <a:cubicBezTo>
                    <a:pt x="18" y="34"/>
                    <a:pt x="17" y="34"/>
                    <a:pt x="17" y="33"/>
                  </a:cubicBezTo>
                  <a:cubicBezTo>
                    <a:pt x="16" y="36"/>
                    <a:pt x="19" y="33"/>
                    <a:pt x="16" y="36"/>
                  </a:cubicBezTo>
                  <a:cubicBezTo>
                    <a:pt x="17" y="35"/>
                    <a:pt x="15" y="36"/>
                    <a:pt x="15" y="36"/>
                  </a:cubicBezTo>
                  <a:cubicBezTo>
                    <a:pt x="13" y="39"/>
                    <a:pt x="16" y="38"/>
                    <a:pt x="14" y="41"/>
                  </a:cubicBezTo>
                  <a:cubicBezTo>
                    <a:pt x="13" y="42"/>
                    <a:pt x="15" y="36"/>
                    <a:pt x="13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11" y="42"/>
                    <a:pt x="8" y="45"/>
                    <a:pt x="7" y="49"/>
                  </a:cubicBezTo>
                  <a:cubicBezTo>
                    <a:pt x="6" y="49"/>
                    <a:pt x="7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8"/>
                    <a:pt x="6" y="49"/>
                    <a:pt x="6" y="49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3" y="53"/>
                    <a:pt x="3" y="54"/>
                  </a:cubicBezTo>
                  <a:cubicBezTo>
                    <a:pt x="2" y="57"/>
                    <a:pt x="0" y="61"/>
                    <a:pt x="1" y="61"/>
                  </a:cubicBezTo>
                  <a:cubicBezTo>
                    <a:pt x="2" y="65"/>
                    <a:pt x="4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5978525" y="2544763"/>
              <a:ext cx="592138" cy="303213"/>
            </a:xfrm>
            <a:custGeom>
              <a:avLst/>
              <a:gdLst>
                <a:gd name="T0" fmla="*/ 129 w 158"/>
                <a:gd name="T1" fmla="*/ 3 h 81"/>
                <a:gd name="T2" fmla="*/ 128 w 158"/>
                <a:gd name="T3" fmla="*/ 7 h 81"/>
                <a:gd name="T4" fmla="*/ 123 w 158"/>
                <a:gd name="T5" fmla="*/ 3 h 81"/>
                <a:gd name="T6" fmla="*/ 122 w 158"/>
                <a:gd name="T7" fmla="*/ 5 h 81"/>
                <a:gd name="T8" fmla="*/ 118 w 158"/>
                <a:gd name="T9" fmla="*/ 1 h 81"/>
                <a:gd name="T10" fmla="*/ 107 w 158"/>
                <a:gd name="T11" fmla="*/ 0 h 81"/>
                <a:gd name="T12" fmla="*/ 107 w 158"/>
                <a:gd name="T13" fmla="*/ 2 h 81"/>
                <a:gd name="T14" fmla="*/ 102 w 158"/>
                <a:gd name="T15" fmla="*/ 0 h 81"/>
                <a:gd name="T16" fmla="*/ 101 w 158"/>
                <a:gd name="T17" fmla="*/ 0 h 81"/>
                <a:gd name="T18" fmla="*/ 100 w 158"/>
                <a:gd name="T19" fmla="*/ 2 h 81"/>
                <a:gd name="T20" fmla="*/ 98 w 158"/>
                <a:gd name="T21" fmla="*/ 1 h 81"/>
                <a:gd name="T22" fmla="*/ 63 w 158"/>
                <a:gd name="T23" fmla="*/ 8 h 81"/>
                <a:gd name="T24" fmla="*/ 55 w 158"/>
                <a:gd name="T25" fmla="*/ 11 h 81"/>
                <a:gd name="T26" fmla="*/ 45 w 158"/>
                <a:gd name="T27" fmla="*/ 7 h 81"/>
                <a:gd name="T28" fmla="*/ 31 w 158"/>
                <a:gd name="T29" fmla="*/ 26 h 81"/>
                <a:gd name="T30" fmla="*/ 24 w 158"/>
                <a:gd name="T31" fmla="*/ 26 h 81"/>
                <a:gd name="T32" fmla="*/ 8 w 158"/>
                <a:gd name="T33" fmla="*/ 42 h 81"/>
                <a:gd name="T34" fmla="*/ 2 w 158"/>
                <a:gd name="T35" fmla="*/ 39 h 81"/>
                <a:gd name="T36" fmla="*/ 1 w 158"/>
                <a:gd name="T37" fmla="*/ 47 h 81"/>
                <a:gd name="T38" fmla="*/ 52 w 158"/>
                <a:gd name="T39" fmla="*/ 66 h 81"/>
                <a:gd name="T40" fmla="*/ 81 w 158"/>
                <a:gd name="T41" fmla="*/ 70 h 81"/>
                <a:gd name="T42" fmla="*/ 111 w 158"/>
                <a:gd name="T43" fmla="*/ 78 h 81"/>
                <a:gd name="T44" fmla="*/ 112 w 158"/>
                <a:gd name="T45" fmla="*/ 78 h 81"/>
                <a:gd name="T46" fmla="*/ 131 w 158"/>
                <a:gd name="T47" fmla="*/ 78 h 81"/>
                <a:gd name="T48" fmla="*/ 139 w 158"/>
                <a:gd name="T49" fmla="*/ 72 h 81"/>
                <a:gd name="T50" fmla="*/ 137 w 158"/>
                <a:gd name="T51" fmla="*/ 67 h 81"/>
                <a:gd name="T52" fmla="*/ 143 w 158"/>
                <a:gd name="T53" fmla="*/ 67 h 81"/>
                <a:gd name="T54" fmla="*/ 145 w 158"/>
                <a:gd name="T55" fmla="*/ 53 h 81"/>
                <a:gd name="T56" fmla="*/ 145 w 158"/>
                <a:gd name="T57" fmla="*/ 43 h 81"/>
                <a:gd name="T58" fmla="*/ 149 w 158"/>
                <a:gd name="T59" fmla="*/ 44 h 81"/>
                <a:gd name="T60" fmla="*/ 146 w 158"/>
                <a:gd name="T61" fmla="*/ 40 h 81"/>
                <a:gd name="T62" fmla="*/ 151 w 158"/>
                <a:gd name="T63" fmla="*/ 40 h 81"/>
                <a:gd name="T64" fmla="*/ 147 w 158"/>
                <a:gd name="T65" fmla="*/ 35 h 81"/>
                <a:gd name="T66" fmla="*/ 151 w 158"/>
                <a:gd name="T67" fmla="*/ 36 h 81"/>
                <a:gd name="T68" fmla="*/ 149 w 158"/>
                <a:gd name="T69" fmla="*/ 35 h 81"/>
                <a:gd name="T70" fmla="*/ 153 w 158"/>
                <a:gd name="T71" fmla="*/ 25 h 81"/>
                <a:gd name="T72" fmla="*/ 158 w 158"/>
                <a:gd name="T73" fmla="*/ 27 h 81"/>
                <a:gd name="T74" fmla="*/ 158 w 158"/>
                <a:gd name="T75" fmla="*/ 27 h 81"/>
                <a:gd name="T76" fmla="*/ 156 w 158"/>
                <a:gd name="T77" fmla="*/ 26 h 81"/>
                <a:gd name="T78" fmla="*/ 158 w 158"/>
                <a:gd name="T79" fmla="*/ 26 h 81"/>
                <a:gd name="T80" fmla="*/ 158 w 158"/>
                <a:gd name="T81" fmla="*/ 24 h 81"/>
                <a:gd name="T82" fmla="*/ 156 w 158"/>
                <a:gd name="T83" fmla="*/ 23 h 81"/>
                <a:gd name="T84" fmla="*/ 158 w 158"/>
                <a:gd name="T85" fmla="*/ 23 h 81"/>
                <a:gd name="T86" fmla="*/ 157 w 158"/>
                <a:gd name="T87" fmla="*/ 19 h 81"/>
                <a:gd name="T88" fmla="*/ 153 w 158"/>
                <a:gd name="T89" fmla="*/ 11 h 81"/>
                <a:gd name="T90" fmla="*/ 129 w 158"/>
                <a:gd name="T9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8" h="81">
                  <a:moveTo>
                    <a:pt x="129" y="3"/>
                  </a:moveTo>
                  <a:cubicBezTo>
                    <a:pt x="129" y="4"/>
                    <a:pt x="129" y="6"/>
                    <a:pt x="128" y="7"/>
                  </a:cubicBezTo>
                  <a:cubicBezTo>
                    <a:pt x="126" y="8"/>
                    <a:pt x="125" y="2"/>
                    <a:pt x="123" y="3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0" y="4"/>
                    <a:pt x="119" y="2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1"/>
                    <a:pt x="107" y="2"/>
                    <a:pt x="107" y="2"/>
                  </a:cubicBezTo>
                  <a:cubicBezTo>
                    <a:pt x="105" y="2"/>
                    <a:pt x="104" y="1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1"/>
                    <a:pt x="100" y="2"/>
                    <a:pt x="100" y="2"/>
                  </a:cubicBezTo>
                  <a:cubicBezTo>
                    <a:pt x="99" y="2"/>
                    <a:pt x="98" y="1"/>
                    <a:pt x="98" y="1"/>
                  </a:cubicBezTo>
                  <a:cubicBezTo>
                    <a:pt x="87" y="3"/>
                    <a:pt x="76" y="6"/>
                    <a:pt x="63" y="8"/>
                  </a:cubicBezTo>
                  <a:cubicBezTo>
                    <a:pt x="60" y="10"/>
                    <a:pt x="57" y="11"/>
                    <a:pt x="55" y="11"/>
                  </a:cubicBezTo>
                  <a:cubicBezTo>
                    <a:pt x="51" y="11"/>
                    <a:pt x="48" y="8"/>
                    <a:pt x="45" y="7"/>
                  </a:cubicBezTo>
                  <a:cubicBezTo>
                    <a:pt x="42" y="15"/>
                    <a:pt x="33" y="17"/>
                    <a:pt x="31" y="26"/>
                  </a:cubicBezTo>
                  <a:cubicBezTo>
                    <a:pt x="29" y="25"/>
                    <a:pt x="26" y="23"/>
                    <a:pt x="24" y="26"/>
                  </a:cubicBezTo>
                  <a:cubicBezTo>
                    <a:pt x="21" y="33"/>
                    <a:pt x="16" y="41"/>
                    <a:pt x="8" y="42"/>
                  </a:cubicBezTo>
                  <a:cubicBezTo>
                    <a:pt x="6" y="42"/>
                    <a:pt x="3" y="38"/>
                    <a:pt x="2" y="39"/>
                  </a:cubicBezTo>
                  <a:cubicBezTo>
                    <a:pt x="0" y="41"/>
                    <a:pt x="3" y="45"/>
                    <a:pt x="1" y="47"/>
                  </a:cubicBezTo>
                  <a:cubicBezTo>
                    <a:pt x="17" y="57"/>
                    <a:pt x="35" y="60"/>
                    <a:pt x="52" y="66"/>
                  </a:cubicBezTo>
                  <a:cubicBezTo>
                    <a:pt x="56" y="65"/>
                    <a:pt x="68" y="68"/>
                    <a:pt x="81" y="70"/>
                  </a:cubicBezTo>
                  <a:cubicBezTo>
                    <a:pt x="93" y="73"/>
                    <a:pt x="106" y="76"/>
                    <a:pt x="111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8" y="80"/>
                    <a:pt x="125" y="81"/>
                    <a:pt x="131" y="78"/>
                  </a:cubicBezTo>
                  <a:cubicBezTo>
                    <a:pt x="133" y="77"/>
                    <a:pt x="136" y="75"/>
                    <a:pt x="139" y="72"/>
                  </a:cubicBezTo>
                  <a:cubicBezTo>
                    <a:pt x="138" y="71"/>
                    <a:pt x="137" y="69"/>
                    <a:pt x="137" y="67"/>
                  </a:cubicBezTo>
                  <a:cubicBezTo>
                    <a:pt x="139" y="68"/>
                    <a:pt x="141" y="69"/>
                    <a:pt x="143" y="67"/>
                  </a:cubicBezTo>
                  <a:cubicBezTo>
                    <a:pt x="148" y="64"/>
                    <a:pt x="146" y="59"/>
                    <a:pt x="145" y="53"/>
                  </a:cubicBezTo>
                  <a:cubicBezTo>
                    <a:pt x="144" y="50"/>
                    <a:pt x="147" y="46"/>
                    <a:pt x="145" y="43"/>
                  </a:cubicBezTo>
                  <a:cubicBezTo>
                    <a:pt x="147" y="43"/>
                    <a:pt x="148" y="43"/>
                    <a:pt x="149" y="44"/>
                  </a:cubicBezTo>
                  <a:cubicBezTo>
                    <a:pt x="150" y="41"/>
                    <a:pt x="144" y="44"/>
                    <a:pt x="146" y="40"/>
                  </a:cubicBezTo>
                  <a:cubicBezTo>
                    <a:pt x="147" y="41"/>
                    <a:pt x="149" y="40"/>
                    <a:pt x="151" y="40"/>
                  </a:cubicBezTo>
                  <a:cubicBezTo>
                    <a:pt x="151" y="37"/>
                    <a:pt x="146" y="38"/>
                    <a:pt x="147" y="35"/>
                  </a:cubicBezTo>
                  <a:cubicBezTo>
                    <a:pt x="147" y="34"/>
                    <a:pt x="150" y="40"/>
                    <a:pt x="151" y="36"/>
                  </a:cubicBezTo>
                  <a:cubicBezTo>
                    <a:pt x="151" y="35"/>
                    <a:pt x="150" y="35"/>
                    <a:pt x="149" y="35"/>
                  </a:cubicBezTo>
                  <a:cubicBezTo>
                    <a:pt x="154" y="34"/>
                    <a:pt x="157" y="30"/>
                    <a:pt x="153" y="25"/>
                  </a:cubicBezTo>
                  <a:cubicBezTo>
                    <a:pt x="155" y="25"/>
                    <a:pt x="156" y="27"/>
                    <a:pt x="158" y="27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6" y="26"/>
                    <a:pt x="156" y="26"/>
                  </a:cubicBezTo>
                  <a:cubicBezTo>
                    <a:pt x="158" y="26"/>
                    <a:pt x="158" y="26"/>
                    <a:pt x="158" y="26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7" y="24"/>
                    <a:pt x="157" y="23"/>
                    <a:pt x="156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2"/>
                    <a:pt x="157" y="21"/>
                    <a:pt x="157" y="19"/>
                  </a:cubicBezTo>
                  <a:cubicBezTo>
                    <a:pt x="155" y="16"/>
                    <a:pt x="154" y="12"/>
                    <a:pt x="153" y="11"/>
                  </a:cubicBezTo>
                  <a:cubicBezTo>
                    <a:pt x="145" y="8"/>
                    <a:pt x="137" y="5"/>
                    <a:pt x="1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6946900" y="2401888"/>
              <a:ext cx="379413" cy="280988"/>
            </a:xfrm>
            <a:custGeom>
              <a:avLst/>
              <a:gdLst>
                <a:gd name="T0" fmla="*/ 12 w 101"/>
                <a:gd name="T1" fmla="*/ 71 h 75"/>
                <a:gd name="T2" fmla="*/ 14 w 101"/>
                <a:gd name="T3" fmla="*/ 68 h 75"/>
                <a:gd name="T4" fmla="*/ 16 w 101"/>
                <a:gd name="T5" fmla="*/ 71 h 75"/>
                <a:gd name="T6" fmla="*/ 17 w 101"/>
                <a:gd name="T7" fmla="*/ 69 h 75"/>
                <a:gd name="T8" fmla="*/ 18 w 101"/>
                <a:gd name="T9" fmla="*/ 74 h 75"/>
                <a:gd name="T10" fmla="*/ 24 w 101"/>
                <a:gd name="T11" fmla="*/ 75 h 75"/>
                <a:gd name="T12" fmla="*/ 25 w 101"/>
                <a:gd name="T13" fmla="*/ 73 h 75"/>
                <a:gd name="T14" fmla="*/ 27 w 101"/>
                <a:gd name="T15" fmla="*/ 75 h 75"/>
                <a:gd name="T16" fmla="*/ 28 w 101"/>
                <a:gd name="T17" fmla="*/ 75 h 75"/>
                <a:gd name="T18" fmla="*/ 29 w 101"/>
                <a:gd name="T19" fmla="*/ 73 h 75"/>
                <a:gd name="T20" fmla="*/ 30 w 101"/>
                <a:gd name="T21" fmla="*/ 74 h 75"/>
                <a:gd name="T22" fmla="*/ 53 w 101"/>
                <a:gd name="T23" fmla="*/ 67 h 75"/>
                <a:gd name="T24" fmla="*/ 59 w 101"/>
                <a:gd name="T25" fmla="*/ 63 h 75"/>
                <a:gd name="T26" fmla="*/ 64 w 101"/>
                <a:gd name="T27" fmla="*/ 67 h 75"/>
                <a:gd name="T28" fmla="*/ 78 w 101"/>
                <a:gd name="T29" fmla="*/ 48 h 75"/>
                <a:gd name="T30" fmla="*/ 81 w 101"/>
                <a:gd name="T31" fmla="*/ 47 h 75"/>
                <a:gd name="T32" fmla="*/ 95 w 101"/>
                <a:gd name="T33" fmla="*/ 30 h 75"/>
                <a:gd name="T34" fmla="*/ 98 w 101"/>
                <a:gd name="T35" fmla="*/ 33 h 75"/>
                <a:gd name="T36" fmla="*/ 101 w 101"/>
                <a:gd name="T37" fmla="*/ 25 h 75"/>
                <a:gd name="T38" fmla="*/ 76 w 101"/>
                <a:gd name="T39" fmla="*/ 13 h 75"/>
                <a:gd name="T40" fmla="*/ 48 w 101"/>
                <a:gd name="T41" fmla="*/ 3 h 75"/>
                <a:gd name="T42" fmla="*/ 47 w 101"/>
                <a:gd name="T43" fmla="*/ 2 h 75"/>
                <a:gd name="T44" fmla="*/ 38 w 101"/>
                <a:gd name="T45" fmla="*/ 2 h 75"/>
                <a:gd name="T46" fmla="*/ 31 w 101"/>
                <a:gd name="T47" fmla="*/ 6 h 75"/>
                <a:gd name="T48" fmla="*/ 30 w 101"/>
                <a:gd name="T49" fmla="*/ 11 h 75"/>
                <a:gd name="T50" fmla="*/ 27 w 101"/>
                <a:gd name="T51" fmla="*/ 11 h 75"/>
                <a:gd name="T52" fmla="*/ 20 w 101"/>
                <a:gd name="T53" fmla="*/ 24 h 75"/>
                <a:gd name="T54" fmla="*/ 17 w 101"/>
                <a:gd name="T55" fmla="*/ 33 h 75"/>
                <a:gd name="T56" fmla="*/ 15 w 101"/>
                <a:gd name="T57" fmla="*/ 32 h 75"/>
                <a:gd name="T58" fmla="*/ 15 w 101"/>
                <a:gd name="T59" fmla="*/ 35 h 75"/>
                <a:gd name="T60" fmla="*/ 13 w 101"/>
                <a:gd name="T61" fmla="*/ 35 h 75"/>
                <a:gd name="T62" fmla="*/ 13 w 101"/>
                <a:gd name="T63" fmla="*/ 40 h 75"/>
                <a:gd name="T64" fmla="*/ 11 w 101"/>
                <a:gd name="T65" fmla="*/ 39 h 75"/>
                <a:gd name="T66" fmla="*/ 12 w 101"/>
                <a:gd name="T67" fmla="*/ 40 h 75"/>
                <a:gd name="T68" fmla="*/ 6 w 101"/>
                <a:gd name="T69" fmla="*/ 49 h 75"/>
                <a:gd name="T70" fmla="*/ 4 w 101"/>
                <a:gd name="T71" fmla="*/ 46 h 75"/>
                <a:gd name="T72" fmla="*/ 4 w 101"/>
                <a:gd name="T73" fmla="*/ 46 h 75"/>
                <a:gd name="T74" fmla="*/ 5 w 101"/>
                <a:gd name="T75" fmla="*/ 48 h 75"/>
                <a:gd name="T76" fmla="*/ 3 w 101"/>
                <a:gd name="T77" fmla="*/ 47 h 75"/>
                <a:gd name="T78" fmla="*/ 3 w 101"/>
                <a:gd name="T79" fmla="*/ 49 h 75"/>
                <a:gd name="T80" fmla="*/ 3 w 101"/>
                <a:gd name="T81" fmla="*/ 50 h 75"/>
                <a:gd name="T82" fmla="*/ 3 w 101"/>
                <a:gd name="T83" fmla="*/ 50 h 75"/>
                <a:gd name="T84" fmla="*/ 1 w 101"/>
                <a:gd name="T85" fmla="*/ 54 h 75"/>
                <a:gd name="T86" fmla="*/ 1 w 101"/>
                <a:gd name="T87" fmla="*/ 61 h 75"/>
                <a:gd name="T88" fmla="*/ 12 w 101"/>
                <a:gd name="T89" fmla="*/ 7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75">
                  <a:moveTo>
                    <a:pt x="12" y="71"/>
                  </a:moveTo>
                  <a:cubicBezTo>
                    <a:pt x="12" y="70"/>
                    <a:pt x="13" y="68"/>
                    <a:pt x="14" y="68"/>
                  </a:cubicBezTo>
                  <a:cubicBezTo>
                    <a:pt x="15" y="67"/>
                    <a:pt x="14" y="72"/>
                    <a:pt x="16" y="71"/>
                  </a:cubicBezTo>
                  <a:cubicBezTo>
                    <a:pt x="16" y="71"/>
                    <a:pt x="17" y="70"/>
                    <a:pt x="17" y="69"/>
                  </a:cubicBezTo>
                  <a:cubicBezTo>
                    <a:pt x="17" y="70"/>
                    <a:pt x="18" y="72"/>
                    <a:pt x="18" y="74"/>
                  </a:cubicBezTo>
                  <a:cubicBezTo>
                    <a:pt x="20" y="74"/>
                    <a:pt x="22" y="75"/>
                    <a:pt x="24" y="75"/>
                  </a:cubicBezTo>
                  <a:cubicBezTo>
                    <a:pt x="24" y="74"/>
                    <a:pt x="25" y="73"/>
                    <a:pt x="25" y="73"/>
                  </a:cubicBezTo>
                  <a:cubicBezTo>
                    <a:pt x="26" y="73"/>
                    <a:pt x="26" y="74"/>
                    <a:pt x="2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9" y="73"/>
                    <a:pt x="29" y="73"/>
                  </a:cubicBezTo>
                  <a:cubicBezTo>
                    <a:pt x="30" y="73"/>
                    <a:pt x="30" y="74"/>
                    <a:pt x="30" y="74"/>
                  </a:cubicBezTo>
                  <a:cubicBezTo>
                    <a:pt x="37" y="72"/>
                    <a:pt x="45" y="69"/>
                    <a:pt x="53" y="67"/>
                  </a:cubicBezTo>
                  <a:cubicBezTo>
                    <a:pt x="56" y="65"/>
                    <a:pt x="58" y="64"/>
                    <a:pt x="59" y="63"/>
                  </a:cubicBezTo>
                  <a:cubicBezTo>
                    <a:pt x="61" y="63"/>
                    <a:pt x="63" y="66"/>
                    <a:pt x="64" y="67"/>
                  </a:cubicBezTo>
                  <a:cubicBezTo>
                    <a:pt x="68" y="59"/>
                    <a:pt x="74" y="57"/>
                    <a:pt x="78" y="48"/>
                  </a:cubicBezTo>
                  <a:cubicBezTo>
                    <a:pt x="79" y="49"/>
                    <a:pt x="80" y="50"/>
                    <a:pt x="81" y="47"/>
                  </a:cubicBezTo>
                  <a:cubicBezTo>
                    <a:pt x="85" y="41"/>
                    <a:pt x="90" y="33"/>
                    <a:pt x="95" y="30"/>
                  </a:cubicBezTo>
                  <a:cubicBezTo>
                    <a:pt x="97" y="30"/>
                    <a:pt x="97" y="34"/>
                    <a:pt x="98" y="33"/>
                  </a:cubicBezTo>
                  <a:cubicBezTo>
                    <a:pt x="100" y="31"/>
                    <a:pt x="99" y="27"/>
                    <a:pt x="101" y="25"/>
                  </a:cubicBezTo>
                  <a:cubicBezTo>
                    <a:pt x="94" y="18"/>
                    <a:pt x="85" y="17"/>
                    <a:pt x="76" y="13"/>
                  </a:cubicBezTo>
                  <a:cubicBezTo>
                    <a:pt x="72" y="15"/>
                    <a:pt x="52" y="7"/>
                    <a:pt x="48" y="3"/>
                  </a:cubicBezTo>
                  <a:cubicBezTo>
                    <a:pt x="48" y="3"/>
                    <a:pt x="48" y="2"/>
                    <a:pt x="47" y="2"/>
                  </a:cubicBezTo>
                  <a:cubicBezTo>
                    <a:pt x="45" y="1"/>
                    <a:pt x="41" y="0"/>
                    <a:pt x="38" y="2"/>
                  </a:cubicBezTo>
                  <a:cubicBezTo>
                    <a:pt x="36" y="3"/>
                    <a:pt x="33" y="5"/>
                    <a:pt x="31" y="6"/>
                  </a:cubicBezTo>
                  <a:cubicBezTo>
                    <a:pt x="31" y="8"/>
                    <a:pt x="31" y="10"/>
                    <a:pt x="30" y="11"/>
                  </a:cubicBezTo>
                  <a:cubicBezTo>
                    <a:pt x="29" y="10"/>
                    <a:pt x="28" y="10"/>
                    <a:pt x="27" y="11"/>
                  </a:cubicBezTo>
                  <a:cubicBezTo>
                    <a:pt x="23" y="13"/>
                    <a:pt x="22" y="18"/>
                    <a:pt x="20" y="24"/>
                  </a:cubicBezTo>
                  <a:cubicBezTo>
                    <a:pt x="20" y="27"/>
                    <a:pt x="17" y="30"/>
                    <a:pt x="17" y="33"/>
                  </a:cubicBezTo>
                  <a:cubicBezTo>
                    <a:pt x="16" y="33"/>
                    <a:pt x="16" y="32"/>
                    <a:pt x="15" y="32"/>
                  </a:cubicBezTo>
                  <a:cubicBezTo>
                    <a:pt x="14" y="34"/>
                    <a:pt x="18" y="32"/>
                    <a:pt x="15" y="35"/>
                  </a:cubicBezTo>
                  <a:cubicBezTo>
                    <a:pt x="15" y="34"/>
                    <a:pt x="14" y="35"/>
                    <a:pt x="13" y="35"/>
                  </a:cubicBezTo>
                  <a:cubicBezTo>
                    <a:pt x="12" y="38"/>
                    <a:pt x="15" y="37"/>
                    <a:pt x="13" y="40"/>
                  </a:cubicBezTo>
                  <a:cubicBezTo>
                    <a:pt x="12" y="41"/>
                    <a:pt x="13" y="35"/>
                    <a:pt x="11" y="39"/>
                  </a:cubicBezTo>
                  <a:cubicBezTo>
                    <a:pt x="11" y="39"/>
                    <a:pt x="11" y="40"/>
                    <a:pt x="12" y="40"/>
                  </a:cubicBezTo>
                  <a:cubicBezTo>
                    <a:pt x="9" y="40"/>
                    <a:pt x="6" y="43"/>
                    <a:pt x="6" y="49"/>
                  </a:cubicBezTo>
                  <a:cubicBezTo>
                    <a:pt x="5" y="48"/>
                    <a:pt x="5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8"/>
                    <a:pt x="5" y="48"/>
                  </a:cubicBezTo>
                  <a:cubicBezTo>
                    <a:pt x="4" y="48"/>
                    <a:pt x="4" y="47"/>
                    <a:pt x="3" y="47"/>
                  </a:cubicBezTo>
                  <a:cubicBezTo>
                    <a:pt x="3" y="48"/>
                    <a:pt x="3" y="48"/>
                    <a:pt x="3" y="49"/>
                  </a:cubicBezTo>
                  <a:cubicBezTo>
                    <a:pt x="3" y="49"/>
                    <a:pt x="3" y="50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1"/>
                    <a:pt x="2" y="52"/>
                    <a:pt x="1" y="54"/>
                  </a:cubicBezTo>
                  <a:cubicBezTo>
                    <a:pt x="1" y="57"/>
                    <a:pt x="0" y="61"/>
                    <a:pt x="1" y="61"/>
                  </a:cubicBezTo>
                  <a:cubicBezTo>
                    <a:pt x="4" y="65"/>
                    <a:pt x="8" y="69"/>
                    <a:pt x="1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6551613" y="1868488"/>
              <a:ext cx="403225" cy="282575"/>
            </a:xfrm>
            <a:custGeom>
              <a:avLst/>
              <a:gdLst>
                <a:gd name="T0" fmla="*/ 94 w 107"/>
                <a:gd name="T1" fmla="*/ 7 h 75"/>
                <a:gd name="T2" fmla="*/ 91 w 107"/>
                <a:gd name="T3" fmla="*/ 10 h 75"/>
                <a:gd name="T4" fmla="*/ 89 w 107"/>
                <a:gd name="T5" fmla="*/ 6 h 75"/>
                <a:gd name="T6" fmla="*/ 87 w 107"/>
                <a:gd name="T7" fmla="*/ 8 h 75"/>
                <a:gd name="T8" fmla="*/ 86 w 107"/>
                <a:gd name="T9" fmla="*/ 3 h 75"/>
                <a:gd name="T10" fmla="*/ 79 w 107"/>
                <a:gd name="T11" fmla="*/ 1 h 75"/>
                <a:gd name="T12" fmla="*/ 77 w 107"/>
                <a:gd name="T13" fmla="*/ 2 h 75"/>
                <a:gd name="T14" fmla="*/ 74 w 107"/>
                <a:gd name="T15" fmla="*/ 0 h 75"/>
                <a:gd name="T16" fmla="*/ 74 w 107"/>
                <a:gd name="T17" fmla="*/ 0 h 75"/>
                <a:gd name="T18" fmla="*/ 72 w 107"/>
                <a:gd name="T19" fmla="*/ 2 h 75"/>
                <a:gd name="T20" fmla="*/ 71 w 107"/>
                <a:gd name="T21" fmla="*/ 0 h 75"/>
                <a:gd name="T22" fmla="*/ 44 w 107"/>
                <a:gd name="T23" fmla="*/ 6 h 75"/>
                <a:gd name="T24" fmla="*/ 38 w 107"/>
                <a:gd name="T25" fmla="*/ 9 h 75"/>
                <a:gd name="T26" fmla="*/ 32 w 107"/>
                <a:gd name="T27" fmla="*/ 6 h 75"/>
                <a:gd name="T28" fmla="*/ 20 w 107"/>
                <a:gd name="T29" fmla="*/ 26 h 75"/>
                <a:gd name="T30" fmla="*/ 16 w 107"/>
                <a:gd name="T31" fmla="*/ 27 h 75"/>
                <a:gd name="T32" fmla="*/ 4 w 107"/>
                <a:gd name="T33" fmla="*/ 45 h 75"/>
                <a:gd name="T34" fmla="*/ 1 w 107"/>
                <a:gd name="T35" fmla="*/ 44 h 75"/>
                <a:gd name="T36" fmla="*/ 0 w 107"/>
                <a:gd name="T37" fmla="*/ 51 h 75"/>
                <a:gd name="T38" fmla="*/ 23 w 107"/>
                <a:gd name="T39" fmla="*/ 61 h 75"/>
                <a:gd name="T40" fmla="*/ 37 w 107"/>
                <a:gd name="T41" fmla="*/ 63 h 75"/>
                <a:gd name="T42" fmla="*/ 50 w 107"/>
                <a:gd name="T43" fmla="*/ 71 h 75"/>
                <a:gd name="T44" fmla="*/ 50 w 107"/>
                <a:gd name="T45" fmla="*/ 71 h 75"/>
                <a:gd name="T46" fmla="*/ 60 w 107"/>
                <a:gd name="T47" fmla="*/ 73 h 75"/>
                <a:gd name="T48" fmla="*/ 67 w 107"/>
                <a:gd name="T49" fmla="*/ 70 h 75"/>
                <a:gd name="T50" fmla="*/ 68 w 107"/>
                <a:gd name="T51" fmla="*/ 65 h 75"/>
                <a:gd name="T52" fmla="*/ 71 w 107"/>
                <a:gd name="T53" fmla="*/ 66 h 75"/>
                <a:gd name="T54" fmla="*/ 81 w 107"/>
                <a:gd name="T55" fmla="*/ 54 h 75"/>
                <a:gd name="T56" fmla="*/ 86 w 107"/>
                <a:gd name="T57" fmla="*/ 46 h 75"/>
                <a:gd name="T58" fmla="*/ 87 w 107"/>
                <a:gd name="T59" fmla="*/ 47 h 75"/>
                <a:gd name="T60" fmla="*/ 87 w 107"/>
                <a:gd name="T61" fmla="*/ 44 h 75"/>
                <a:gd name="T62" fmla="*/ 90 w 107"/>
                <a:gd name="T63" fmla="*/ 45 h 75"/>
                <a:gd name="T64" fmla="*/ 90 w 107"/>
                <a:gd name="T65" fmla="*/ 39 h 75"/>
                <a:gd name="T66" fmla="*/ 92 w 107"/>
                <a:gd name="T67" fmla="*/ 41 h 75"/>
                <a:gd name="T68" fmla="*/ 92 w 107"/>
                <a:gd name="T69" fmla="*/ 40 h 75"/>
                <a:gd name="T70" fmla="*/ 100 w 107"/>
                <a:gd name="T71" fmla="*/ 33 h 75"/>
                <a:gd name="T72" fmla="*/ 101 w 107"/>
                <a:gd name="T73" fmla="*/ 36 h 75"/>
                <a:gd name="T74" fmla="*/ 101 w 107"/>
                <a:gd name="T75" fmla="*/ 36 h 75"/>
                <a:gd name="T76" fmla="*/ 101 w 107"/>
                <a:gd name="T77" fmla="*/ 34 h 75"/>
                <a:gd name="T78" fmla="*/ 102 w 107"/>
                <a:gd name="T79" fmla="*/ 35 h 75"/>
                <a:gd name="T80" fmla="*/ 103 w 107"/>
                <a:gd name="T81" fmla="*/ 34 h 75"/>
                <a:gd name="T82" fmla="*/ 102 w 107"/>
                <a:gd name="T83" fmla="*/ 32 h 75"/>
                <a:gd name="T84" fmla="*/ 103 w 107"/>
                <a:gd name="T85" fmla="*/ 33 h 75"/>
                <a:gd name="T86" fmla="*/ 105 w 107"/>
                <a:gd name="T87" fmla="*/ 29 h 75"/>
                <a:gd name="T88" fmla="*/ 107 w 107"/>
                <a:gd name="T89" fmla="*/ 21 h 75"/>
                <a:gd name="T90" fmla="*/ 94 w 107"/>
                <a:gd name="T91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7" h="75">
                  <a:moveTo>
                    <a:pt x="94" y="7"/>
                  </a:moveTo>
                  <a:cubicBezTo>
                    <a:pt x="93" y="9"/>
                    <a:pt x="92" y="10"/>
                    <a:pt x="91" y="10"/>
                  </a:cubicBezTo>
                  <a:cubicBezTo>
                    <a:pt x="89" y="11"/>
                    <a:pt x="91" y="6"/>
                    <a:pt x="89" y="6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6"/>
                    <a:pt x="86" y="5"/>
                    <a:pt x="86" y="3"/>
                  </a:cubicBezTo>
                  <a:cubicBezTo>
                    <a:pt x="84" y="2"/>
                    <a:pt x="81" y="1"/>
                    <a:pt x="79" y="1"/>
                  </a:cubicBezTo>
                  <a:cubicBezTo>
                    <a:pt x="78" y="1"/>
                    <a:pt x="78" y="2"/>
                    <a:pt x="77" y="2"/>
                  </a:cubicBezTo>
                  <a:cubicBezTo>
                    <a:pt x="76" y="2"/>
                    <a:pt x="75" y="1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3" y="1"/>
                    <a:pt x="72" y="2"/>
                  </a:cubicBezTo>
                  <a:cubicBezTo>
                    <a:pt x="72" y="1"/>
                    <a:pt x="71" y="1"/>
                    <a:pt x="71" y="0"/>
                  </a:cubicBezTo>
                  <a:cubicBezTo>
                    <a:pt x="62" y="1"/>
                    <a:pt x="53" y="4"/>
                    <a:pt x="44" y="6"/>
                  </a:cubicBezTo>
                  <a:cubicBezTo>
                    <a:pt x="42" y="7"/>
                    <a:pt x="40" y="9"/>
                    <a:pt x="38" y="9"/>
                  </a:cubicBezTo>
                  <a:cubicBezTo>
                    <a:pt x="35" y="9"/>
                    <a:pt x="34" y="7"/>
                    <a:pt x="32" y="6"/>
                  </a:cubicBezTo>
                  <a:cubicBezTo>
                    <a:pt x="28" y="14"/>
                    <a:pt x="22" y="17"/>
                    <a:pt x="20" y="26"/>
                  </a:cubicBezTo>
                  <a:cubicBezTo>
                    <a:pt x="19" y="25"/>
                    <a:pt x="17" y="24"/>
                    <a:pt x="16" y="27"/>
                  </a:cubicBezTo>
                  <a:cubicBezTo>
                    <a:pt x="13" y="34"/>
                    <a:pt x="9" y="42"/>
                    <a:pt x="4" y="45"/>
                  </a:cubicBezTo>
                  <a:cubicBezTo>
                    <a:pt x="3" y="46"/>
                    <a:pt x="2" y="42"/>
                    <a:pt x="1" y="44"/>
                  </a:cubicBezTo>
                  <a:cubicBezTo>
                    <a:pt x="0" y="46"/>
                    <a:pt x="1" y="49"/>
                    <a:pt x="0" y="51"/>
                  </a:cubicBezTo>
                  <a:cubicBezTo>
                    <a:pt x="7" y="57"/>
                    <a:pt x="15" y="57"/>
                    <a:pt x="23" y="61"/>
                  </a:cubicBezTo>
                  <a:cubicBezTo>
                    <a:pt x="25" y="60"/>
                    <a:pt x="31" y="61"/>
                    <a:pt x="37" y="63"/>
                  </a:cubicBezTo>
                  <a:cubicBezTo>
                    <a:pt x="43" y="66"/>
                    <a:pt x="48" y="69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2" y="73"/>
                    <a:pt x="56" y="75"/>
                    <a:pt x="60" y="73"/>
                  </a:cubicBezTo>
                  <a:cubicBezTo>
                    <a:pt x="62" y="72"/>
                    <a:pt x="64" y="71"/>
                    <a:pt x="67" y="70"/>
                  </a:cubicBezTo>
                  <a:cubicBezTo>
                    <a:pt x="67" y="68"/>
                    <a:pt x="68" y="67"/>
                    <a:pt x="68" y="65"/>
                  </a:cubicBezTo>
                  <a:cubicBezTo>
                    <a:pt x="69" y="66"/>
                    <a:pt x="70" y="67"/>
                    <a:pt x="71" y="66"/>
                  </a:cubicBezTo>
                  <a:cubicBezTo>
                    <a:pt x="76" y="64"/>
                    <a:pt x="78" y="60"/>
                    <a:pt x="81" y="54"/>
                  </a:cubicBezTo>
                  <a:cubicBezTo>
                    <a:pt x="82" y="51"/>
                    <a:pt x="85" y="49"/>
                    <a:pt x="86" y="46"/>
                  </a:cubicBezTo>
                  <a:cubicBezTo>
                    <a:pt x="86" y="46"/>
                    <a:pt x="87" y="47"/>
                    <a:pt x="87" y="47"/>
                  </a:cubicBezTo>
                  <a:cubicBezTo>
                    <a:pt x="89" y="45"/>
                    <a:pt x="84" y="47"/>
                    <a:pt x="87" y="44"/>
                  </a:cubicBezTo>
                  <a:cubicBezTo>
                    <a:pt x="87" y="45"/>
                    <a:pt x="89" y="44"/>
                    <a:pt x="90" y="45"/>
                  </a:cubicBezTo>
                  <a:cubicBezTo>
                    <a:pt x="92" y="42"/>
                    <a:pt x="88" y="42"/>
                    <a:pt x="90" y="39"/>
                  </a:cubicBezTo>
                  <a:cubicBezTo>
                    <a:pt x="91" y="39"/>
                    <a:pt x="90" y="45"/>
                    <a:pt x="92" y="41"/>
                  </a:cubicBezTo>
                  <a:cubicBezTo>
                    <a:pt x="93" y="41"/>
                    <a:pt x="92" y="40"/>
                    <a:pt x="92" y="40"/>
                  </a:cubicBezTo>
                  <a:cubicBezTo>
                    <a:pt x="95" y="40"/>
                    <a:pt x="99" y="38"/>
                    <a:pt x="100" y="33"/>
                  </a:cubicBezTo>
                  <a:cubicBezTo>
                    <a:pt x="100" y="34"/>
                    <a:pt x="100" y="36"/>
                    <a:pt x="101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5"/>
                    <a:pt x="101" y="34"/>
                    <a:pt x="101" y="34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3" y="32"/>
                    <a:pt x="102" y="32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4" y="31"/>
                    <a:pt x="104" y="30"/>
                    <a:pt x="105" y="29"/>
                  </a:cubicBezTo>
                  <a:cubicBezTo>
                    <a:pt x="106" y="26"/>
                    <a:pt x="107" y="22"/>
                    <a:pt x="107" y="21"/>
                  </a:cubicBezTo>
                  <a:cubicBezTo>
                    <a:pt x="103" y="16"/>
                    <a:pt x="99" y="11"/>
                    <a:pt x="9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7296150" y="1700213"/>
              <a:ext cx="409575" cy="296863"/>
            </a:xfrm>
            <a:custGeom>
              <a:avLst/>
              <a:gdLst>
                <a:gd name="T0" fmla="*/ 16 w 109"/>
                <a:gd name="T1" fmla="*/ 76 h 79"/>
                <a:gd name="T2" fmla="*/ 18 w 109"/>
                <a:gd name="T3" fmla="*/ 72 h 79"/>
                <a:gd name="T4" fmla="*/ 21 w 109"/>
                <a:gd name="T5" fmla="*/ 76 h 79"/>
                <a:gd name="T6" fmla="*/ 22 w 109"/>
                <a:gd name="T7" fmla="*/ 73 h 79"/>
                <a:gd name="T8" fmla="*/ 24 w 109"/>
                <a:gd name="T9" fmla="*/ 78 h 79"/>
                <a:gd name="T10" fmla="*/ 31 w 109"/>
                <a:gd name="T11" fmla="*/ 78 h 79"/>
                <a:gd name="T12" fmla="*/ 32 w 109"/>
                <a:gd name="T13" fmla="*/ 76 h 79"/>
                <a:gd name="T14" fmla="*/ 35 w 109"/>
                <a:gd name="T15" fmla="*/ 78 h 79"/>
                <a:gd name="T16" fmla="*/ 36 w 109"/>
                <a:gd name="T17" fmla="*/ 78 h 79"/>
                <a:gd name="T18" fmla="*/ 37 w 109"/>
                <a:gd name="T19" fmla="*/ 76 h 79"/>
                <a:gd name="T20" fmla="*/ 38 w 109"/>
                <a:gd name="T21" fmla="*/ 77 h 79"/>
                <a:gd name="T22" fmla="*/ 63 w 109"/>
                <a:gd name="T23" fmla="*/ 68 h 79"/>
                <a:gd name="T24" fmla="*/ 70 w 109"/>
                <a:gd name="T25" fmla="*/ 63 h 79"/>
                <a:gd name="T26" fmla="*/ 76 w 109"/>
                <a:gd name="T27" fmla="*/ 67 h 79"/>
                <a:gd name="T28" fmla="*/ 87 w 109"/>
                <a:gd name="T29" fmla="*/ 46 h 79"/>
                <a:gd name="T30" fmla="*/ 91 w 109"/>
                <a:gd name="T31" fmla="*/ 45 h 79"/>
                <a:gd name="T32" fmla="*/ 103 w 109"/>
                <a:gd name="T33" fmla="*/ 27 h 79"/>
                <a:gd name="T34" fmla="*/ 107 w 109"/>
                <a:gd name="T35" fmla="*/ 29 h 79"/>
                <a:gd name="T36" fmla="*/ 109 w 109"/>
                <a:gd name="T37" fmla="*/ 21 h 79"/>
                <a:gd name="T38" fmla="*/ 78 w 109"/>
                <a:gd name="T39" fmla="*/ 11 h 79"/>
                <a:gd name="T40" fmla="*/ 42 w 109"/>
                <a:gd name="T41" fmla="*/ 3 h 79"/>
                <a:gd name="T42" fmla="*/ 42 w 109"/>
                <a:gd name="T43" fmla="*/ 3 h 79"/>
                <a:gd name="T44" fmla="*/ 30 w 109"/>
                <a:gd name="T45" fmla="*/ 3 h 79"/>
                <a:gd name="T46" fmla="*/ 24 w 109"/>
                <a:gd name="T47" fmla="*/ 8 h 79"/>
                <a:gd name="T48" fmla="*/ 24 w 109"/>
                <a:gd name="T49" fmla="*/ 13 h 79"/>
                <a:gd name="T50" fmla="*/ 20 w 109"/>
                <a:gd name="T51" fmla="*/ 13 h 79"/>
                <a:gd name="T52" fmla="*/ 15 w 109"/>
                <a:gd name="T53" fmla="*/ 27 h 79"/>
                <a:gd name="T54" fmla="*/ 13 w 109"/>
                <a:gd name="T55" fmla="*/ 37 h 79"/>
                <a:gd name="T56" fmla="*/ 11 w 109"/>
                <a:gd name="T57" fmla="*/ 36 h 79"/>
                <a:gd name="T58" fmla="*/ 12 w 109"/>
                <a:gd name="T59" fmla="*/ 39 h 79"/>
                <a:gd name="T60" fmla="*/ 9 w 109"/>
                <a:gd name="T61" fmla="*/ 39 h 79"/>
                <a:gd name="T62" fmla="*/ 11 w 109"/>
                <a:gd name="T63" fmla="*/ 44 h 79"/>
                <a:gd name="T64" fmla="*/ 8 w 109"/>
                <a:gd name="T65" fmla="*/ 43 h 79"/>
                <a:gd name="T66" fmla="*/ 9 w 109"/>
                <a:gd name="T67" fmla="*/ 44 h 79"/>
                <a:gd name="T68" fmla="*/ 4 w 109"/>
                <a:gd name="T69" fmla="*/ 53 h 79"/>
                <a:gd name="T70" fmla="*/ 1 w 109"/>
                <a:gd name="T71" fmla="*/ 51 h 79"/>
                <a:gd name="T72" fmla="*/ 1 w 109"/>
                <a:gd name="T73" fmla="*/ 51 h 79"/>
                <a:gd name="T74" fmla="*/ 3 w 109"/>
                <a:gd name="T75" fmla="*/ 53 h 79"/>
                <a:gd name="T76" fmla="*/ 1 w 109"/>
                <a:gd name="T77" fmla="*/ 52 h 79"/>
                <a:gd name="T78" fmla="*/ 1 w 109"/>
                <a:gd name="T79" fmla="*/ 54 h 79"/>
                <a:gd name="T80" fmla="*/ 2 w 109"/>
                <a:gd name="T81" fmla="*/ 55 h 79"/>
                <a:gd name="T82" fmla="*/ 1 w 109"/>
                <a:gd name="T83" fmla="*/ 55 h 79"/>
                <a:gd name="T84" fmla="*/ 0 w 109"/>
                <a:gd name="T85" fmla="*/ 59 h 79"/>
                <a:gd name="T86" fmla="*/ 1 w 109"/>
                <a:gd name="T87" fmla="*/ 67 h 79"/>
                <a:gd name="T88" fmla="*/ 16 w 109"/>
                <a:gd name="T89" fmla="*/ 7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79">
                  <a:moveTo>
                    <a:pt x="16" y="76"/>
                  </a:moveTo>
                  <a:cubicBezTo>
                    <a:pt x="17" y="74"/>
                    <a:pt x="17" y="73"/>
                    <a:pt x="18" y="72"/>
                  </a:cubicBezTo>
                  <a:cubicBezTo>
                    <a:pt x="20" y="71"/>
                    <a:pt x="19" y="77"/>
                    <a:pt x="21" y="76"/>
                  </a:cubicBezTo>
                  <a:cubicBezTo>
                    <a:pt x="21" y="75"/>
                    <a:pt x="22" y="74"/>
                    <a:pt x="22" y="73"/>
                  </a:cubicBezTo>
                  <a:cubicBezTo>
                    <a:pt x="23" y="75"/>
                    <a:pt x="23" y="76"/>
                    <a:pt x="24" y="78"/>
                  </a:cubicBezTo>
                  <a:cubicBezTo>
                    <a:pt x="26" y="78"/>
                    <a:pt x="29" y="79"/>
                    <a:pt x="31" y="78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33" y="76"/>
                    <a:pt x="34" y="77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7"/>
                    <a:pt x="37" y="76"/>
                    <a:pt x="37" y="76"/>
                  </a:cubicBezTo>
                  <a:cubicBezTo>
                    <a:pt x="37" y="76"/>
                    <a:pt x="38" y="77"/>
                    <a:pt x="38" y="77"/>
                  </a:cubicBezTo>
                  <a:cubicBezTo>
                    <a:pt x="46" y="74"/>
                    <a:pt x="55" y="71"/>
                    <a:pt x="63" y="68"/>
                  </a:cubicBezTo>
                  <a:cubicBezTo>
                    <a:pt x="66" y="66"/>
                    <a:pt x="68" y="64"/>
                    <a:pt x="70" y="63"/>
                  </a:cubicBezTo>
                  <a:cubicBezTo>
                    <a:pt x="72" y="63"/>
                    <a:pt x="74" y="66"/>
                    <a:pt x="76" y="67"/>
                  </a:cubicBezTo>
                  <a:cubicBezTo>
                    <a:pt x="79" y="58"/>
                    <a:pt x="85" y="55"/>
                    <a:pt x="87" y="46"/>
                  </a:cubicBezTo>
                  <a:cubicBezTo>
                    <a:pt x="88" y="47"/>
                    <a:pt x="90" y="48"/>
                    <a:pt x="91" y="45"/>
                  </a:cubicBezTo>
                  <a:cubicBezTo>
                    <a:pt x="94" y="38"/>
                    <a:pt x="98" y="30"/>
                    <a:pt x="103" y="27"/>
                  </a:cubicBezTo>
                  <a:cubicBezTo>
                    <a:pt x="105" y="26"/>
                    <a:pt x="106" y="30"/>
                    <a:pt x="107" y="29"/>
                  </a:cubicBezTo>
                  <a:cubicBezTo>
                    <a:pt x="109" y="27"/>
                    <a:pt x="107" y="23"/>
                    <a:pt x="109" y="21"/>
                  </a:cubicBezTo>
                  <a:cubicBezTo>
                    <a:pt x="99" y="15"/>
                    <a:pt x="88" y="14"/>
                    <a:pt x="78" y="11"/>
                  </a:cubicBezTo>
                  <a:cubicBezTo>
                    <a:pt x="73" y="13"/>
                    <a:pt x="48" y="7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4" y="0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10"/>
                    <a:pt x="24" y="11"/>
                    <a:pt x="24" y="13"/>
                  </a:cubicBezTo>
                  <a:cubicBezTo>
                    <a:pt x="23" y="12"/>
                    <a:pt x="21" y="12"/>
                    <a:pt x="20" y="13"/>
                  </a:cubicBezTo>
                  <a:cubicBezTo>
                    <a:pt x="16" y="16"/>
                    <a:pt x="16" y="21"/>
                    <a:pt x="15" y="27"/>
                  </a:cubicBezTo>
                  <a:cubicBezTo>
                    <a:pt x="15" y="30"/>
                    <a:pt x="13" y="34"/>
                    <a:pt x="13" y="37"/>
                  </a:cubicBezTo>
                  <a:cubicBezTo>
                    <a:pt x="12" y="36"/>
                    <a:pt x="12" y="36"/>
                    <a:pt x="11" y="36"/>
                  </a:cubicBezTo>
                  <a:cubicBezTo>
                    <a:pt x="10" y="38"/>
                    <a:pt x="14" y="35"/>
                    <a:pt x="12" y="39"/>
                  </a:cubicBezTo>
                  <a:cubicBezTo>
                    <a:pt x="12" y="38"/>
                    <a:pt x="10" y="39"/>
                    <a:pt x="9" y="39"/>
                  </a:cubicBezTo>
                  <a:cubicBezTo>
                    <a:pt x="8" y="42"/>
                    <a:pt x="12" y="41"/>
                    <a:pt x="11" y="44"/>
                  </a:cubicBezTo>
                  <a:cubicBezTo>
                    <a:pt x="10" y="45"/>
                    <a:pt x="10" y="39"/>
                    <a:pt x="8" y="43"/>
                  </a:cubicBezTo>
                  <a:cubicBezTo>
                    <a:pt x="8" y="44"/>
                    <a:pt x="9" y="44"/>
                    <a:pt x="9" y="44"/>
                  </a:cubicBezTo>
                  <a:cubicBezTo>
                    <a:pt x="6" y="45"/>
                    <a:pt x="3" y="48"/>
                    <a:pt x="4" y="53"/>
                  </a:cubicBezTo>
                  <a:cubicBezTo>
                    <a:pt x="3" y="53"/>
                    <a:pt x="3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2" y="51"/>
                    <a:pt x="2" y="53"/>
                    <a:pt x="3" y="53"/>
                  </a:cubicBezTo>
                  <a:cubicBezTo>
                    <a:pt x="2" y="52"/>
                    <a:pt x="2" y="52"/>
                    <a:pt x="1" y="52"/>
                  </a:cubicBezTo>
                  <a:cubicBezTo>
                    <a:pt x="1" y="53"/>
                    <a:pt x="1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6"/>
                    <a:pt x="0" y="57"/>
                    <a:pt x="0" y="59"/>
                  </a:cubicBezTo>
                  <a:cubicBezTo>
                    <a:pt x="1" y="62"/>
                    <a:pt x="1" y="66"/>
                    <a:pt x="1" y="67"/>
                  </a:cubicBezTo>
                  <a:cubicBezTo>
                    <a:pt x="6" y="70"/>
                    <a:pt x="11" y="74"/>
                    <a:pt x="1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6438900" y="1035050"/>
              <a:ext cx="474663" cy="293688"/>
            </a:xfrm>
            <a:custGeom>
              <a:avLst/>
              <a:gdLst>
                <a:gd name="T0" fmla="*/ 110 w 126"/>
                <a:gd name="T1" fmla="*/ 10 h 78"/>
                <a:gd name="T2" fmla="*/ 108 w 126"/>
                <a:gd name="T3" fmla="*/ 13 h 78"/>
                <a:gd name="T4" fmla="*/ 105 w 126"/>
                <a:gd name="T5" fmla="*/ 8 h 78"/>
                <a:gd name="T6" fmla="*/ 103 w 126"/>
                <a:gd name="T7" fmla="*/ 11 h 78"/>
                <a:gd name="T8" fmla="*/ 102 w 126"/>
                <a:gd name="T9" fmla="*/ 5 h 78"/>
                <a:gd name="T10" fmla="*/ 94 w 126"/>
                <a:gd name="T11" fmla="*/ 2 h 78"/>
                <a:gd name="T12" fmla="*/ 92 w 126"/>
                <a:gd name="T13" fmla="*/ 4 h 78"/>
                <a:gd name="T14" fmla="*/ 89 w 126"/>
                <a:gd name="T15" fmla="*/ 1 h 78"/>
                <a:gd name="T16" fmla="*/ 88 w 126"/>
                <a:gd name="T17" fmla="*/ 1 h 78"/>
                <a:gd name="T18" fmla="*/ 87 w 126"/>
                <a:gd name="T19" fmla="*/ 2 h 78"/>
                <a:gd name="T20" fmla="*/ 85 w 126"/>
                <a:gd name="T21" fmla="*/ 1 h 78"/>
                <a:gd name="T22" fmla="*/ 55 w 126"/>
                <a:gd name="T23" fmla="*/ 3 h 78"/>
                <a:gd name="T24" fmla="*/ 48 w 126"/>
                <a:gd name="T25" fmla="*/ 5 h 78"/>
                <a:gd name="T26" fmla="*/ 41 w 126"/>
                <a:gd name="T27" fmla="*/ 0 h 78"/>
                <a:gd name="T28" fmla="*/ 26 w 126"/>
                <a:gd name="T29" fmla="*/ 19 h 78"/>
                <a:gd name="T30" fmla="*/ 21 w 126"/>
                <a:gd name="T31" fmla="*/ 19 h 78"/>
                <a:gd name="T32" fmla="*/ 6 w 126"/>
                <a:gd name="T33" fmla="*/ 35 h 78"/>
                <a:gd name="T34" fmla="*/ 3 w 126"/>
                <a:gd name="T35" fmla="*/ 32 h 78"/>
                <a:gd name="T36" fmla="*/ 0 w 126"/>
                <a:gd name="T37" fmla="*/ 40 h 78"/>
                <a:gd name="T38" fmla="*/ 31 w 126"/>
                <a:gd name="T39" fmla="*/ 56 h 78"/>
                <a:gd name="T40" fmla="*/ 48 w 126"/>
                <a:gd name="T41" fmla="*/ 62 h 78"/>
                <a:gd name="T42" fmla="*/ 65 w 126"/>
                <a:gd name="T43" fmla="*/ 73 h 78"/>
                <a:gd name="T44" fmla="*/ 66 w 126"/>
                <a:gd name="T45" fmla="*/ 74 h 78"/>
                <a:gd name="T46" fmla="*/ 78 w 126"/>
                <a:gd name="T47" fmla="*/ 77 h 78"/>
                <a:gd name="T48" fmla="*/ 86 w 126"/>
                <a:gd name="T49" fmla="*/ 74 h 78"/>
                <a:gd name="T50" fmla="*/ 87 w 126"/>
                <a:gd name="T51" fmla="*/ 69 h 78"/>
                <a:gd name="T52" fmla="*/ 90 w 126"/>
                <a:gd name="T53" fmla="*/ 71 h 78"/>
                <a:gd name="T54" fmla="*/ 99 w 126"/>
                <a:gd name="T55" fmla="*/ 59 h 78"/>
                <a:gd name="T56" fmla="*/ 104 w 126"/>
                <a:gd name="T57" fmla="*/ 50 h 78"/>
                <a:gd name="T58" fmla="*/ 106 w 126"/>
                <a:gd name="T59" fmla="*/ 52 h 78"/>
                <a:gd name="T60" fmla="*/ 106 w 126"/>
                <a:gd name="T61" fmla="*/ 48 h 78"/>
                <a:gd name="T62" fmla="*/ 109 w 126"/>
                <a:gd name="T63" fmla="*/ 50 h 78"/>
                <a:gd name="T64" fmla="*/ 109 w 126"/>
                <a:gd name="T65" fmla="*/ 44 h 78"/>
                <a:gd name="T66" fmla="*/ 111 w 126"/>
                <a:gd name="T67" fmla="*/ 46 h 78"/>
                <a:gd name="T68" fmla="*/ 111 w 126"/>
                <a:gd name="T69" fmla="*/ 44 h 78"/>
                <a:gd name="T70" fmla="*/ 119 w 126"/>
                <a:gd name="T71" fmla="*/ 37 h 78"/>
                <a:gd name="T72" fmla="*/ 121 w 126"/>
                <a:gd name="T73" fmla="*/ 41 h 78"/>
                <a:gd name="T74" fmla="*/ 121 w 126"/>
                <a:gd name="T75" fmla="*/ 41 h 78"/>
                <a:gd name="T76" fmla="*/ 120 w 126"/>
                <a:gd name="T77" fmla="*/ 39 h 78"/>
                <a:gd name="T78" fmla="*/ 121 w 126"/>
                <a:gd name="T79" fmla="*/ 40 h 78"/>
                <a:gd name="T80" fmla="*/ 122 w 126"/>
                <a:gd name="T81" fmla="*/ 38 h 78"/>
                <a:gd name="T82" fmla="*/ 122 w 126"/>
                <a:gd name="T83" fmla="*/ 37 h 78"/>
                <a:gd name="T84" fmla="*/ 122 w 126"/>
                <a:gd name="T85" fmla="*/ 38 h 78"/>
                <a:gd name="T86" fmla="*/ 124 w 126"/>
                <a:gd name="T87" fmla="*/ 34 h 78"/>
                <a:gd name="T88" fmla="*/ 125 w 126"/>
                <a:gd name="T89" fmla="*/ 26 h 78"/>
                <a:gd name="T90" fmla="*/ 110 w 126"/>
                <a:gd name="T9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78">
                  <a:moveTo>
                    <a:pt x="110" y="10"/>
                  </a:moveTo>
                  <a:cubicBezTo>
                    <a:pt x="109" y="11"/>
                    <a:pt x="109" y="13"/>
                    <a:pt x="108" y="13"/>
                  </a:cubicBezTo>
                  <a:cubicBezTo>
                    <a:pt x="105" y="14"/>
                    <a:pt x="107" y="8"/>
                    <a:pt x="105" y="8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9"/>
                    <a:pt x="102" y="7"/>
                    <a:pt x="102" y="5"/>
                  </a:cubicBezTo>
                  <a:cubicBezTo>
                    <a:pt x="99" y="4"/>
                    <a:pt x="96" y="3"/>
                    <a:pt x="94" y="2"/>
                  </a:cubicBezTo>
                  <a:cubicBezTo>
                    <a:pt x="93" y="3"/>
                    <a:pt x="93" y="4"/>
                    <a:pt x="92" y="4"/>
                  </a:cubicBezTo>
                  <a:cubicBezTo>
                    <a:pt x="91" y="4"/>
                    <a:pt x="90" y="2"/>
                    <a:pt x="89" y="1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1"/>
                    <a:pt x="87" y="2"/>
                    <a:pt x="87" y="2"/>
                  </a:cubicBezTo>
                  <a:cubicBezTo>
                    <a:pt x="86" y="2"/>
                    <a:pt x="86" y="1"/>
                    <a:pt x="85" y="1"/>
                  </a:cubicBezTo>
                  <a:cubicBezTo>
                    <a:pt x="76" y="1"/>
                    <a:pt x="66" y="2"/>
                    <a:pt x="55" y="3"/>
                  </a:cubicBezTo>
                  <a:cubicBezTo>
                    <a:pt x="53" y="4"/>
                    <a:pt x="50" y="5"/>
                    <a:pt x="48" y="5"/>
                  </a:cubicBezTo>
                  <a:cubicBezTo>
                    <a:pt x="45" y="5"/>
                    <a:pt x="43" y="2"/>
                    <a:pt x="41" y="0"/>
                  </a:cubicBezTo>
                  <a:cubicBezTo>
                    <a:pt x="37" y="9"/>
                    <a:pt x="29" y="10"/>
                    <a:pt x="26" y="19"/>
                  </a:cubicBezTo>
                  <a:cubicBezTo>
                    <a:pt x="25" y="18"/>
                    <a:pt x="23" y="16"/>
                    <a:pt x="21" y="19"/>
                  </a:cubicBezTo>
                  <a:cubicBezTo>
                    <a:pt x="18" y="25"/>
                    <a:pt x="12" y="33"/>
                    <a:pt x="6" y="35"/>
                  </a:cubicBezTo>
                  <a:cubicBezTo>
                    <a:pt x="5" y="35"/>
                    <a:pt x="4" y="31"/>
                    <a:pt x="3" y="32"/>
                  </a:cubicBezTo>
                  <a:cubicBezTo>
                    <a:pt x="1" y="34"/>
                    <a:pt x="2" y="38"/>
                    <a:pt x="0" y="40"/>
                  </a:cubicBezTo>
                  <a:cubicBezTo>
                    <a:pt x="9" y="48"/>
                    <a:pt x="21" y="50"/>
                    <a:pt x="31" y="56"/>
                  </a:cubicBezTo>
                  <a:cubicBezTo>
                    <a:pt x="34" y="56"/>
                    <a:pt x="41" y="58"/>
                    <a:pt x="48" y="62"/>
                  </a:cubicBezTo>
                  <a:cubicBezTo>
                    <a:pt x="56" y="66"/>
                    <a:pt x="63" y="71"/>
                    <a:pt x="65" y="73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9" y="76"/>
                    <a:pt x="73" y="78"/>
                    <a:pt x="78" y="77"/>
                  </a:cubicBezTo>
                  <a:cubicBezTo>
                    <a:pt x="80" y="77"/>
                    <a:pt x="83" y="75"/>
                    <a:pt x="86" y="74"/>
                  </a:cubicBezTo>
                  <a:cubicBezTo>
                    <a:pt x="86" y="73"/>
                    <a:pt x="86" y="71"/>
                    <a:pt x="87" y="69"/>
                  </a:cubicBezTo>
                  <a:cubicBezTo>
                    <a:pt x="88" y="71"/>
                    <a:pt x="89" y="72"/>
                    <a:pt x="90" y="71"/>
                  </a:cubicBezTo>
                  <a:cubicBezTo>
                    <a:pt x="96" y="69"/>
                    <a:pt x="97" y="65"/>
                    <a:pt x="99" y="59"/>
                  </a:cubicBezTo>
                  <a:cubicBezTo>
                    <a:pt x="100" y="56"/>
                    <a:pt x="104" y="53"/>
                    <a:pt x="104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8" y="50"/>
                    <a:pt x="103" y="51"/>
                    <a:pt x="106" y="48"/>
                  </a:cubicBezTo>
                  <a:cubicBezTo>
                    <a:pt x="106" y="50"/>
                    <a:pt x="108" y="49"/>
                    <a:pt x="109" y="50"/>
                  </a:cubicBezTo>
                  <a:cubicBezTo>
                    <a:pt x="111" y="47"/>
                    <a:pt x="107" y="47"/>
                    <a:pt x="109" y="44"/>
                  </a:cubicBezTo>
                  <a:cubicBezTo>
                    <a:pt x="110" y="44"/>
                    <a:pt x="109" y="50"/>
                    <a:pt x="111" y="46"/>
                  </a:cubicBezTo>
                  <a:cubicBezTo>
                    <a:pt x="112" y="45"/>
                    <a:pt x="111" y="45"/>
                    <a:pt x="111" y="44"/>
                  </a:cubicBezTo>
                  <a:cubicBezTo>
                    <a:pt x="114" y="45"/>
                    <a:pt x="118" y="43"/>
                    <a:pt x="119" y="37"/>
                  </a:cubicBezTo>
                  <a:cubicBezTo>
                    <a:pt x="119" y="38"/>
                    <a:pt x="120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39"/>
                    <a:pt x="120" y="39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2" y="38"/>
                    <a:pt x="122" y="37"/>
                    <a:pt x="122" y="37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3" y="36"/>
                    <a:pt x="124" y="35"/>
                    <a:pt x="124" y="34"/>
                  </a:cubicBezTo>
                  <a:cubicBezTo>
                    <a:pt x="124" y="30"/>
                    <a:pt x="126" y="26"/>
                    <a:pt x="125" y="26"/>
                  </a:cubicBezTo>
                  <a:cubicBezTo>
                    <a:pt x="121" y="20"/>
                    <a:pt x="116" y="14"/>
                    <a:pt x="1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5599113" y="1235075"/>
              <a:ext cx="307975" cy="228600"/>
            </a:xfrm>
            <a:custGeom>
              <a:avLst/>
              <a:gdLst>
                <a:gd name="T0" fmla="*/ 77 w 82"/>
                <a:gd name="T1" fmla="*/ 5 h 61"/>
                <a:gd name="T2" fmla="*/ 75 w 82"/>
                <a:gd name="T3" fmla="*/ 8 h 61"/>
                <a:gd name="T4" fmla="*/ 74 w 82"/>
                <a:gd name="T5" fmla="*/ 5 h 61"/>
                <a:gd name="T6" fmla="*/ 72 w 82"/>
                <a:gd name="T7" fmla="*/ 6 h 61"/>
                <a:gd name="T8" fmla="*/ 73 w 82"/>
                <a:gd name="T9" fmla="*/ 2 h 61"/>
                <a:gd name="T10" fmla="*/ 69 w 82"/>
                <a:gd name="T11" fmla="*/ 0 h 61"/>
                <a:gd name="T12" fmla="*/ 67 w 82"/>
                <a:gd name="T13" fmla="*/ 2 h 61"/>
                <a:gd name="T14" fmla="*/ 66 w 82"/>
                <a:gd name="T15" fmla="*/ 0 h 61"/>
                <a:gd name="T16" fmla="*/ 65 w 82"/>
                <a:gd name="T17" fmla="*/ 0 h 61"/>
                <a:gd name="T18" fmla="*/ 64 w 82"/>
                <a:gd name="T19" fmla="*/ 2 h 61"/>
                <a:gd name="T20" fmla="*/ 64 w 82"/>
                <a:gd name="T21" fmla="*/ 0 h 61"/>
                <a:gd name="T22" fmla="*/ 43 w 82"/>
                <a:gd name="T23" fmla="*/ 6 h 61"/>
                <a:gd name="T24" fmla="*/ 38 w 82"/>
                <a:gd name="T25" fmla="*/ 9 h 61"/>
                <a:gd name="T26" fmla="*/ 35 w 82"/>
                <a:gd name="T27" fmla="*/ 6 h 61"/>
                <a:gd name="T28" fmla="*/ 21 w 82"/>
                <a:gd name="T29" fmla="*/ 24 h 61"/>
                <a:gd name="T30" fmla="*/ 18 w 82"/>
                <a:gd name="T31" fmla="*/ 25 h 61"/>
                <a:gd name="T32" fmla="*/ 5 w 82"/>
                <a:gd name="T33" fmla="*/ 42 h 61"/>
                <a:gd name="T34" fmla="*/ 4 w 82"/>
                <a:gd name="T35" fmla="*/ 41 h 61"/>
                <a:gd name="T36" fmla="*/ 0 w 82"/>
                <a:gd name="T37" fmla="*/ 48 h 61"/>
                <a:gd name="T38" fmla="*/ 10 w 82"/>
                <a:gd name="T39" fmla="*/ 54 h 61"/>
                <a:gd name="T40" fmla="*/ 22 w 82"/>
                <a:gd name="T41" fmla="*/ 59 h 61"/>
                <a:gd name="T42" fmla="*/ 22 w 82"/>
                <a:gd name="T43" fmla="*/ 59 h 61"/>
                <a:gd name="T44" fmla="*/ 27 w 82"/>
                <a:gd name="T45" fmla="*/ 60 h 61"/>
                <a:gd name="T46" fmla="*/ 34 w 82"/>
                <a:gd name="T47" fmla="*/ 56 h 61"/>
                <a:gd name="T48" fmla="*/ 37 w 82"/>
                <a:gd name="T49" fmla="*/ 52 h 61"/>
                <a:gd name="T50" fmla="*/ 39 w 82"/>
                <a:gd name="T51" fmla="*/ 53 h 61"/>
                <a:gd name="T52" fmla="*/ 50 w 82"/>
                <a:gd name="T53" fmla="*/ 43 h 61"/>
                <a:gd name="T54" fmla="*/ 57 w 82"/>
                <a:gd name="T55" fmla="*/ 36 h 61"/>
                <a:gd name="T56" fmla="*/ 58 w 82"/>
                <a:gd name="T57" fmla="*/ 37 h 61"/>
                <a:gd name="T58" fmla="*/ 59 w 82"/>
                <a:gd name="T59" fmla="*/ 35 h 61"/>
                <a:gd name="T60" fmla="*/ 60 w 82"/>
                <a:gd name="T61" fmla="*/ 36 h 61"/>
                <a:gd name="T62" fmla="*/ 63 w 82"/>
                <a:gd name="T63" fmla="*/ 31 h 61"/>
                <a:gd name="T64" fmla="*/ 64 w 82"/>
                <a:gd name="T65" fmla="*/ 33 h 61"/>
                <a:gd name="T66" fmla="*/ 64 w 82"/>
                <a:gd name="T67" fmla="*/ 31 h 61"/>
                <a:gd name="T68" fmla="*/ 73 w 82"/>
                <a:gd name="T69" fmla="*/ 26 h 61"/>
                <a:gd name="T70" fmla="*/ 73 w 82"/>
                <a:gd name="T71" fmla="*/ 28 h 61"/>
                <a:gd name="T72" fmla="*/ 73 w 82"/>
                <a:gd name="T73" fmla="*/ 28 h 61"/>
                <a:gd name="T74" fmla="*/ 73 w 82"/>
                <a:gd name="T75" fmla="*/ 26 h 61"/>
                <a:gd name="T76" fmla="*/ 73 w 82"/>
                <a:gd name="T77" fmla="*/ 27 h 61"/>
                <a:gd name="T78" fmla="*/ 75 w 82"/>
                <a:gd name="T79" fmla="*/ 26 h 61"/>
                <a:gd name="T80" fmla="*/ 75 w 82"/>
                <a:gd name="T81" fmla="*/ 25 h 61"/>
                <a:gd name="T82" fmla="*/ 75 w 82"/>
                <a:gd name="T83" fmla="*/ 25 h 61"/>
                <a:gd name="T84" fmla="*/ 78 w 82"/>
                <a:gd name="T85" fmla="*/ 22 h 61"/>
                <a:gd name="T86" fmla="*/ 82 w 82"/>
                <a:gd name="T87" fmla="*/ 16 h 61"/>
                <a:gd name="T88" fmla="*/ 77 w 82"/>
                <a:gd name="T89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61">
                  <a:moveTo>
                    <a:pt x="77" y="5"/>
                  </a:moveTo>
                  <a:cubicBezTo>
                    <a:pt x="76" y="7"/>
                    <a:pt x="75" y="8"/>
                    <a:pt x="75" y="8"/>
                  </a:cubicBezTo>
                  <a:cubicBezTo>
                    <a:pt x="73" y="8"/>
                    <a:pt x="76" y="4"/>
                    <a:pt x="74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3" y="5"/>
                    <a:pt x="73" y="3"/>
                    <a:pt x="73" y="2"/>
                  </a:cubicBezTo>
                  <a:cubicBezTo>
                    <a:pt x="72" y="1"/>
                    <a:pt x="71" y="1"/>
                    <a:pt x="69" y="0"/>
                  </a:cubicBezTo>
                  <a:cubicBezTo>
                    <a:pt x="68" y="1"/>
                    <a:pt x="68" y="2"/>
                    <a:pt x="67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1"/>
                    <a:pt x="64" y="1"/>
                    <a:pt x="64" y="0"/>
                  </a:cubicBezTo>
                  <a:cubicBezTo>
                    <a:pt x="57" y="1"/>
                    <a:pt x="50" y="4"/>
                    <a:pt x="43" y="6"/>
                  </a:cubicBezTo>
                  <a:cubicBezTo>
                    <a:pt x="41" y="7"/>
                    <a:pt x="39" y="9"/>
                    <a:pt x="38" y="9"/>
                  </a:cubicBezTo>
                  <a:cubicBezTo>
                    <a:pt x="36" y="9"/>
                    <a:pt x="36" y="7"/>
                    <a:pt x="35" y="6"/>
                  </a:cubicBezTo>
                  <a:cubicBezTo>
                    <a:pt x="30" y="14"/>
                    <a:pt x="25" y="16"/>
                    <a:pt x="21" y="24"/>
                  </a:cubicBezTo>
                  <a:cubicBezTo>
                    <a:pt x="20" y="24"/>
                    <a:pt x="20" y="23"/>
                    <a:pt x="18" y="25"/>
                  </a:cubicBezTo>
                  <a:cubicBezTo>
                    <a:pt x="14" y="32"/>
                    <a:pt x="9" y="39"/>
                    <a:pt x="5" y="42"/>
                  </a:cubicBezTo>
                  <a:cubicBezTo>
                    <a:pt x="4" y="43"/>
                    <a:pt x="5" y="40"/>
                    <a:pt x="4" y="41"/>
                  </a:cubicBezTo>
                  <a:cubicBezTo>
                    <a:pt x="2" y="43"/>
                    <a:pt x="2" y="46"/>
                    <a:pt x="0" y="48"/>
                  </a:cubicBezTo>
                  <a:cubicBezTo>
                    <a:pt x="2" y="52"/>
                    <a:pt x="7" y="51"/>
                    <a:pt x="10" y="54"/>
                  </a:cubicBezTo>
                  <a:cubicBezTo>
                    <a:pt x="13" y="51"/>
                    <a:pt x="21" y="56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4" y="61"/>
                    <a:pt x="27" y="60"/>
                  </a:cubicBezTo>
                  <a:cubicBezTo>
                    <a:pt x="29" y="58"/>
                    <a:pt x="32" y="57"/>
                    <a:pt x="34" y="56"/>
                  </a:cubicBezTo>
                  <a:cubicBezTo>
                    <a:pt x="35" y="55"/>
                    <a:pt x="36" y="54"/>
                    <a:pt x="37" y="52"/>
                  </a:cubicBezTo>
                  <a:cubicBezTo>
                    <a:pt x="37" y="53"/>
                    <a:pt x="37" y="54"/>
                    <a:pt x="39" y="53"/>
                  </a:cubicBezTo>
                  <a:cubicBezTo>
                    <a:pt x="42" y="51"/>
                    <a:pt x="46" y="48"/>
                    <a:pt x="50" y="43"/>
                  </a:cubicBezTo>
                  <a:cubicBezTo>
                    <a:pt x="52" y="41"/>
                    <a:pt x="55" y="39"/>
                    <a:pt x="57" y="36"/>
                  </a:cubicBezTo>
                  <a:cubicBezTo>
                    <a:pt x="57" y="37"/>
                    <a:pt x="57" y="37"/>
                    <a:pt x="58" y="37"/>
                  </a:cubicBezTo>
                  <a:cubicBezTo>
                    <a:pt x="60" y="36"/>
                    <a:pt x="56" y="37"/>
                    <a:pt x="59" y="35"/>
                  </a:cubicBezTo>
                  <a:cubicBezTo>
                    <a:pt x="59" y="36"/>
                    <a:pt x="60" y="35"/>
                    <a:pt x="60" y="36"/>
                  </a:cubicBezTo>
                  <a:cubicBezTo>
                    <a:pt x="63" y="33"/>
                    <a:pt x="60" y="33"/>
                    <a:pt x="63" y="31"/>
                  </a:cubicBezTo>
                  <a:cubicBezTo>
                    <a:pt x="64" y="31"/>
                    <a:pt x="60" y="35"/>
                    <a:pt x="64" y="33"/>
                  </a:cubicBezTo>
                  <a:cubicBezTo>
                    <a:pt x="64" y="32"/>
                    <a:pt x="64" y="32"/>
                    <a:pt x="64" y="31"/>
                  </a:cubicBezTo>
                  <a:cubicBezTo>
                    <a:pt x="66" y="32"/>
                    <a:pt x="70" y="30"/>
                    <a:pt x="73" y="26"/>
                  </a:cubicBezTo>
                  <a:cubicBezTo>
                    <a:pt x="73" y="26"/>
                    <a:pt x="72" y="28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3" y="27"/>
                    <a:pt x="73" y="27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4"/>
                    <a:pt x="77" y="23"/>
                    <a:pt x="78" y="22"/>
                  </a:cubicBezTo>
                  <a:cubicBezTo>
                    <a:pt x="80" y="20"/>
                    <a:pt x="82" y="17"/>
                    <a:pt x="82" y="16"/>
                  </a:cubicBezTo>
                  <a:cubicBezTo>
                    <a:pt x="81" y="12"/>
                    <a:pt x="80" y="8"/>
                    <a:pt x="7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5275263" y="1962150"/>
              <a:ext cx="454025" cy="300038"/>
            </a:xfrm>
            <a:custGeom>
              <a:avLst/>
              <a:gdLst>
                <a:gd name="T0" fmla="*/ 109 w 121"/>
                <a:gd name="T1" fmla="*/ 16 h 80"/>
                <a:gd name="T2" fmla="*/ 106 w 121"/>
                <a:gd name="T3" fmla="*/ 19 h 80"/>
                <a:gd name="T4" fmla="*/ 104 w 121"/>
                <a:gd name="T5" fmla="*/ 14 h 80"/>
                <a:gd name="T6" fmla="*/ 103 w 121"/>
                <a:gd name="T7" fmla="*/ 16 h 80"/>
                <a:gd name="T8" fmla="*/ 102 w 121"/>
                <a:gd name="T9" fmla="*/ 10 h 80"/>
                <a:gd name="T10" fmla="*/ 95 w 121"/>
                <a:gd name="T11" fmla="*/ 7 h 80"/>
                <a:gd name="T12" fmla="*/ 94 w 121"/>
                <a:gd name="T13" fmla="*/ 9 h 80"/>
                <a:gd name="T14" fmla="*/ 91 w 121"/>
                <a:gd name="T15" fmla="*/ 6 h 80"/>
                <a:gd name="T16" fmla="*/ 90 w 121"/>
                <a:gd name="T17" fmla="*/ 6 h 80"/>
                <a:gd name="T18" fmla="*/ 89 w 121"/>
                <a:gd name="T19" fmla="*/ 7 h 80"/>
                <a:gd name="T20" fmla="*/ 88 w 121"/>
                <a:gd name="T21" fmla="*/ 6 h 80"/>
                <a:gd name="T22" fmla="*/ 60 w 121"/>
                <a:gd name="T23" fmla="*/ 5 h 80"/>
                <a:gd name="T24" fmla="*/ 53 w 121"/>
                <a:gd name="T25" fmla="*/ 6 h 80"/>
                <a:gd name="T26" fmla="*/ 48 w 121"/>
                <a:gd name="T27" fmla="*/ 0 h 80"/>
                <a:gd name="T28" fmla="*/ 29 w 121"/>
                <a:gd name="T29" fmla="*/ 15 h 80"/>
                <a:gd name="T30" fmla="*/ 25 w 121"/>
                <a:gd name="T31" fmla="*/ 14 h 80"/>
                <a:gd name="T32" fmla="*/ 7 w 121"/>
                <a:gd name="T33" fmla="*/ 27 h 80"/>
                <a:gd name="T34" fmla="*/ 4 w 121"/>
                <a:gd name="T35" fmla="*/ 24 h 80"/>
                <a:gd name="T36" fmla="*/ 0 w 121"/>
                <a:gd name="T37" fmla="*/ 31 h 80"/>
                <a:gd name="T38" fmla="*/ 27 w 121"/>
                <a:gd name="T39" fmla="*/ 53 h 80"/>
                <a:gd name="T40" fmla="*/ 58 w 121"/>
                <a:gd name="T41" fmla="*/ 74 h 80"/>
                <a:gd name="T42" fmla="*/ 59 w 121"/>
                <a:gd name="T43" fmla="*/ 75 h 80"/>
                <a:gd name="T44" fmla="*/ 70 w 121"/>
                <a:gd name="T45" fmla="*/ 79 h 80"/>
                <a:gd name="T46" fmla="*/ 78 w 121"/>
                <a:gd name="T47" fmla="*/ 77 h 80"/>
                <a:gd name="T48" fmla="*/ 80 w 121"/>
                <a:gd name="T49" fmla="*/ 72 h 80"/>
                <a:gd name="T50" fmla="*/ 83 w 121"/>
                <a:gd name="T51" fmla="*/ 73 h 80"/>
                <a:gd name="T52" fmla="*/ 93 w 121"/>
                <a:gd name="T53" fmla="*/ 62 h 80"/>
                <a:gd name="T54" fmla="*/ 99 w 121"/>
                <a:gd name="T55" fmla="*/ 54 h 80"/>
                <a:gd name="T56" fmla="*/ 100 w 121"/>
                <a:gd name="T57" fmla="*/ 56 h 80"/>
                <a:gd name="T58" fmla="*/ 100 w 121"/>
                <a:gd name="T59" fmla="*/ 52 h 80"/>
                <a:gd name="T60" fmla="*/ 103 w 121"/>
                <a:gd name="T61" fmla="*/ 54 h 80"/>
                <a:gd name="T62" fmla="*/ 104 w 121"/>
                <a:gd name="T63" fmla="*/ 48 h 80"/>
                <a:gd name="T64" fmla="*/ 106 w 121"/>
                <a:gd name="T65" fmla="*/ 50 h 80"/>
                <a:gd name="T66" fmla="*/ 105 w 121"/>
                <a:gd name="T67" fmla="*/ 48 h 80"/>
                <a:gd name="T68" fmla="*/ 113 w 121"/>
                <a:gd name="T69" fmla="*/ 42 h 80"/>
                <a:gd name="T70" fmla="*/ 115 w 121"/>
                <a:gd name="T71" fmla="*/ 45 h 80"/>
                <a:gd name="T72" fmla="*/ 115 w 121"/>
                <a:gd name="T73" fmla="*/ 45 h 80"/>
                <a:gd name="T74" fmla="*/ 114 w 121"/>
                <a:gd name="T75" fmla="*/ 43 h 80"/>
                <a:gd name="T76" fmla="*/ 116 w 121"/>
                <a:gd name="T77" fmla="*/ 44 h 80"/>
                <a:gd name="T78" fmla="*/ 117 w 121"/>
                <a:gd name="T79" fmla="*/ 43 h 80"/>
                <a:gd name="T80" fmla="*/ 116 w 121"/>
                <a:gd name="T81" fmla="*/ 41 h 80"/>
                <a:gd name="T82" fmla="*/ 117 w 121"/>
                <a:gd name="T83" fmla="*/ 42 h 80"/>
                <a:gd name="T84" fmla="*/ 119 w 121"/>
                <a:gd name="T85" fmla="*/ 38 h 80"/>
                <a:gd name="T86" fmla="*/ 121 w 121"/>
                <a:gd name="T87" fmla="*/ 31 h 80"/>
                <a:gd name="T88" fmla="*/ 109 w 121"/>
                <a:gd name="T89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80">
                  <a:moveTo>
                    <a:pt x="109" y="16"/>
                  </a:moveTo>
                  <a:cubicBezTo>
                    <a:pt x="108" y="17"/>
                    <a:pt x="107" y="18"/>
                    <a:pt x="106" y="19"/>
                  </a:cubicBezTo>
                  <a:cubicBezTo>
                    <a:pt x="104" y="19"/>
                    <a:pt x="107" y="14"/>
                    <a:pt x="104" y="14"/>
                  </a:cubicBezTo>
                  <a:cubicBezTo>
                    <a:pt x="104" y="15"/>
                    <a:pt x="103" y="15"/>
                    <a:pt x="103" y="16"/>
                  </a:cubicBezTo>
                  <a:cubicBezTo>
                    <a:pt x="102" y="14"/>
                    <a:pt x="102" y="12"/>
                    <a:pt x="102" y="10"/>
                  </a:cubicBezTo>
                  <a:cubicBezTo>
                    <a:pt x="100" y="9"/>
                    <a:pt x="98" y="8"/>
                    <a:pt x="95" y="7"/>
                  </a:cubicBezTo>
                  <a:cubicBezTo>
                    <a:pt x="95" y="8"/>
                    <a:pt x="94" y="9"/>
                    <a:pt x="94" y="9"/>
                  </a:cubicBezTo>
                  <a:cubicBezTo>
                    <a:pt x="93" y="9"/>
                    <a:pt x="92" y="7"/>
                    <a:pt x="91" y="6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89" y="7"/>
                    <a:pt x="89" y="7"/>
                  </a:cubicBezTo>
                  <a:cubicBezTo>
                    <a:pt x="89" y="7"/>
                    <a:pt x="88" y="6"/>
                    <a:pt x="88" y="6"/>
                  </a:cubicBezTo>
                  <a:cubicBezTo>
                    <a:pt x="79" y="5"/>
                    <a:pt x="70" y="5"/>
                    <a:pt x="60" y="5"/>
                  </a:cubicBezTo>
                  <a:cubicBezTo>
                    <a:pt x="57" y="5"/>
                    <a:pt x="55" y="6"/>
                    <a:pt x="53" y="6"/>
                  </a:cubicBezTo>
                  <a:cubicBezTo>
                    <a:pt x="50" y="5"/>
                    <a:pt x="49" y="2"/>
                    <a:pt x="48" y="0"/>
                  </a:cubicBezTo>
                  <a:cubicBezTo>
                    <a:pt x="42" y="8"/>
                    <a:pt x="35" y="7"/>
                    <a:pt x="29" y="15"/>
                  </a:cubicBezTo>
                  <a:cubicBezTo>
                    <a:pt x="28" y="14"/>
                    <a:pt x="27" y="12"/>
                    <a:pt x="25" y="14"/>
                  </a:cubicBezTo>
                  <a:cubicBezTo>
                    <a:pt x="20" y="20"/>
                    <a:pt x="13" y="26"/>
                    <a:pt x="7" y="27"/>
                  </a:cubicBezTo>
                  <a:cubicBezTo>
                    <a:pt x="5" y="27"/>
                    <a:pt x="5" y="23"/>
                    <a:pt x="4" y="24"/>
                  </a:cubicBezTo>
                  <a:cubicBezTo>
                    <a:pt x="2" y="25"/>
                    <a:pt x="2" y="29"/>
                    <a:pt x="0" y="31"/>
                  </a:cubicBezTo>
                  <a:cubicBezTo>
                    <a:pt x="7" y="40"/>
                    <a:pt x="18" y="45"/>
                    <a:pt x="27" y="53"/>
                  </a:cubicBezTo>
                  <a:cubicBezTo>
                    <a:pt x="32" y="52"/>
                    <a:pt x="54" y="69"/>
                    <a:pt x="58" y="74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1" y="78"/>
                    <a:pt x="65" y="80"/>
                    <a:pt x="70" y="79"/>
                  </a:cubicBezTo>
                  <a:cubicBezTo>
                    <a:pt x="73" y="79"/>
                    <a:pt x="76" y="78"/>
                    <a:pt x="78" y="77"/>
                  </a:cubicBezTo>
                  <a:cubicBezTo>
                    <a:pt x="79" y="75"/>
                    <a:pt x="79" y="74"/>
                    <a:pt x="80" y="72"/>
                  </a:cubicBezTo>
                  <a:cubicBezTo>
                    <a:pt x="81" y="73"/>
                    <a:pt x="82" y="74"/>
                    <a:pt x="83" y="73"/>
                  </a:cubicBezTo>
                  <a:cubicBezTo>
                    <a:pt x="88" y="72"/>
                    <a:pt x="90" y="68"/>
                    <a:pt x="93" y="62"/>
                  </a:cubicBezTo>
                  <a:cubicBezTo>
                    <a:pt x="94" y="59"/>
                    <a:pt x="98" y="57"/>
                    <a:pt x="99" y="54"/>
                  </a:cubicBezTo>
                  <a:cubicBezTo>
                    <a:pt x="99" y="55"/>
                    <a:pt x="100" y="55"/>
                    <a:pt x="100" y="56"/>
                  </a:cubicBezTo>
                  <a:cubicBezTo>
                    <a:pt x="102" y="54"/>
                    <a:pt x="97" y="55"/>
                    <a:pt x="100" y="52"/>
                  </a:cubicBezTo>
                  <a:cubicBezTo>
                    <a:pt x="100" y="53"/>
                    <a:pt x="102" y="53"/>
                    <a:pt x="103" y="54"/>
                  </a:cubicBezTo>
                  <a:cubicBezTo>
                    <a:pt x="105" y="51"/>
                    <a:pt x="101" y="50"/>
                    <a:pt x="104" y="48"/>
                  </a:cubicBezTo>
                  <a:cubicBezTo>
                    <a:pt x="105" y="48"/>
                    <a:pt x="103" y="53"/>
                    <a:pt x="106" y="50"/>
                  </a:cubicBezTo>
                  <a:cubicBezTo>
                    <a:pt x="106" y="49"/>
                    <a:pt x="106" y="49"/>
                    <a:pt x="105" y="48"/>
                  </a:cubicBezTo>
                  <a:cubicBezTo>
                    <a:pt x="108" y="49"/>
                    <a:pt x="112" y="47"/>
                    <a:pt x="113" y="42"/>
                  </a:cubicBezTo>
                  <a:cubicBezTo>
                    <a:pt x="114" y="43"/>
                    <a:pt x="114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3"/>
                    <a:pt x="114" y="43"/>
                  </a:cubicBezTo>
                  <a:cubicBezTo>
                    <a:pt x="115" y="43"/>
                    <a:pt x="115" y="44"/>
                    <a:pt x="116" y="44"/>
                  </a:cubicBezTo>
                  <a:cubicBezTo>
                    <a:pt x="116" y="44"/>
                    <a:pt x="116" y="43"/>
                    <a:pt x="117" y="43"/>
                  </a:cubicBezTo>
                  <a:cubicBezTo>
                    <a:pt x="117" y="42"/>
                    <a:pt x="116" y="41"/>
                    <a:pt x="116" y="41"/>
                  </a:cubicBezTo>
                  <a:cubicBezTo>
                    <a:pt x="116" y="41"/>
                    <a:pt x="117" y="42"/>
                    <a:pt x="117" y="42"/>
                  </a:cubicBezTo>
                  <a:cubicBezTo>
                    <a:pt x="118" y="41"/>
                    <a:pt x="118" y="39"/>
                    <a:pt x="119" y="38"/>
                  </a:cubicBezTo>
                  <a:cubicBezTo>
                    <a:pt x="120" y="35"/>
                    <a:pt x="121" y="31"/>
                    <a:pt x="121" y="31"/>
                  </a:cubicBezTo>
                  <a:cubicBezTo>
                    <a:pt x="117" y="25"/>
                    <a:pt x="114" y="20"/>
                    <a:pt x="10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4799013" y="2363788"/>
              <a:ext cx="415925" cy="282575"/>
            </a:xfrm>
            <a:custGeom>
              <a:avLst/>
              <a:gdLst>
                <a:gd name="T0" fmla="*/ 102 w 111"/>
                <a:gd name="T1" fmla="*/ 10 h 75"/>
                <a:gd name="T2" fmla="*/ 99 w 111"/>
                <a:gd name="T3" fmla="*/ 13 h 75"/>
                <a:gd name="T4" fmla="*/ 98 w 111"/>
                <a:gd name="T5" fmla="*/ 9 h 75"/>
                <a:gd name="T6" fmla="*/ 96 w 111"/>
                <a:gd name="T7" fmla="*/ 11 h 75"/>
                <a:gd name="T8" fmla="*/ 97 w 111"/>
                <a:gd name="T9" fmla="*/ 6 h 75"/>
                <a:gd name="T10" fmla="*/ 91 w 111"/>
                <a:gd name="T11" fmla="*/ 4 h 75"/>
                <a:gd name="T12" fmla="*/ 90 w 111"/>
                <a:gd name="T13" fmla="*/ 5 h 75"/>
                <a:gd name="T14" fmla="*/ 88 w 111"/>
                <a:gd name="T15" fmla="*/ 3 h 75"/>
                <a:gd name="T16" fmla="*/ 87 w 111"/>
                <a:gd name="T17" fmla="*/ 3 h 75"/>
                <a:gd name="T18" fmla="*/ 86 w 111"/>
                <a:gd name="T19" fmla="*/ 5 h 75"/>
                <a:gd name="T20" fmla="*/ 85 w 111"/>
                <a:gd name="T21" fmla="*/ 3 h 75"/>
                <a:gd name="T22" fmla="*/ 61 w 111"/>
                <a:gd name="T23" fmla="*/ 4 h 75"/>
                <a:gd name="T24" fmla="*/ 54 w 111"/>
                <a:gd name="T25" fmla="*/ 5 h 75"/>
                <a:gd name="T26" fmla="*/ 51 w 111"/>
                <a:gd name="T27" fmla="*/ 0 h 75"/>
                <a:gd name="T28" fmla="*/ 31 w 111"/>
                <a:gd name="T29" fmla="*/ 13 h 75"/>
                <a:gd name="T30" fmla="*/ 27 w 111"/>
                <a:gd name="T31" fmla="*/ 11 h 75"/>
                <a:gd name="T32" fmla="*/ 8 w 111"/>
                <a:gd name="T33" fmla="*/ 22 h 75"/>
                <a:gd name="T34" fmla="*/ 5 w 111"/>
                <a:gd name="T35" fmla="*/ 18 h 75"/>
                <a:gd name="T36" fmla="*/ 0 w 111"/>
                <a:gd name="T37" fmla="*/ 24 h 75"/>
                <a:gd name="T38" fmla="*/ 23 w 111"/>
                <a:gd name="T39" fmla="*/ 48 h 75"/>
                <a:gd name="T40" fmla="*/ 38 w 111"/>
                <a:gd name="T41" fmla="*/ 57 h 75"/>
                <a:gd name="T42" fmla="*/ 52 w 111"/>
                <a:gd name="T43" fmla="*/ 70 h 75"/>
                <a:gd name="T44" fmla="*/ 53 w 111"/>
                <a:gd name="T45" fmla="*/ 70 h 75"/>
                <a:gd name="T46" fmla="*/ 64 w 111"/>
                <a:gd name="T47" fmla="*/ 74 h 75"/>
                <a:gd name="T48" fmla="*/ 72 w 111"/>
                <a:gd name="T49" fmla="*/ 70 h 75"/>
                <a:gd name="T50" fmla="*/ 73 w 111"/>
                <a:gd name="T51" fmla="*/ 66 h 75"/>
                <a:gd name="T52" fmla="*/ 76 w 111"/>
                <a:gd name="T53" fmla="*/ 66 h 75"/>
                <a:gd name="T54" fmla="*/ 85 w 111"/>
                <a:gd name="T55" fmla="*/ 55 h 75"/>
                <a:gd name="T56" fmla="*/ 90 w 111"/>
                <a:gd name="T57" fmla="*/ 46 h 75"/>
                <a:gd name="T58" fmla="*/ 92 w 111"/>
                <a:gd name="T59" fmla="*/ 48 h 75"/>
                <a:gd name="T60" fmla="*/ 92 w 111"/>
                <a:gd name="T61" fmla="*/ 44 h 75"/>
                <a:gd name="T62" fmla="*/ 94 w 111"/>
                <a:gd name="T63" fmla="*/ 45 h 75"/>
                <a:gd name="T64" fmla="*/ 95 w 111"/>
                <a:gd name="T65" fmla="*/ 40 h 75"/>
                <a:gd name="T66" fmla="*/ 97 w 111"/>
                <a:gd name="T67" fmla="*/ 41 h 75"/>
                <a:gd name="T68" fmla="*/ 96 w 111"/>
                <a:gd name="T69" fmla="*/ 40 h 75"/>
                <a:gd name="T70" fmla="*/ 103 w 111"/>
                <a:gd name="T71" fmla="*/ 33 h 75"/>
                <a:gd name="T72" fmla="*/ 105 w 111"/>
                <a:gd name="T73" fmla="*/ 35 h 75"/>
                <a:gd name="T74" fmla="*/ 105 w 111"/>
                <a:gd name="T75" fmla="*/ 35 h 75"/>
                <a:gd name="T76" fmla="*/ 104 w 111"/>
                <a:gd name="T77" fmla="*/ 33 h 75"/>
                <a:gd name="T78" fmla="*/ 105 w 111"/>
                <a:gd name="T79" fmla="*/ 34 h 75"/>
                <a:gd name="T80" fmla="*/ 106 w 111"/>
                <a:gd name="T81" fmla="*/ 33 h 75"/>
                <a:gd name="T82" fmla="*/ 106 w 111"/>
                <a:gd name="T83" fmla="*/ 31 h 75"/>
                <a:gd name="T84" fmla="*/ 107 w 111"/>
                <a:gd name="T85" fmla="*/ 32 h 75"/>
                <a:gd name="T86" fmla="*/ 108 w 111"/>
                <a:gd name="T87" fmla="*/ 28 h 75"/>
                <a:gd name="T88" fmla="*/ 110 w 111"/>
                <a:gd name="T89" fmla="*/ 21 h 75"/>
                <a:gd name="T90" fmla="*/ 102 w 111"/>
                <a:gd name="T91" fmla="*/ 1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1" h="75">
                  <a:moveTo>
                    <a:pt x="102" y="10"/>
                  </a:moveTo>
                  <a:cubicBezTo>
                    <a:pt x="101" y="11"/>
                    <a:pt x="100" y="12"/>
                    <a:pt x="99" y="13"/>
                  </a:cubicBezTo>
                  <a:cubicBezTo>
                    <a:pt x="97" y="13"/>
                    <a:pt x="100" y="8"/>
                    <a:pt x="98" y="9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9"/>
                    <a:pt x="97" y="8"/>
                    <a:pt x="97" y="6"/>
                  </a:cubicBezTo>
                  <a:cubicBezTo>
                    <a:pt x="95" y="5"/>
                    <a:pt x="93" y="4"/>
                    <a:pt x="91" y="4"/>
                  </a:cubicBezTo>
                  <a:cubicBezTo>
                    <a:pt x="91" y="5"/>
                    <a:pt x="90" y="5"/>
                    <a:pt x="90" y="5"/>
                  </a:cubicBezTo>
                  <a:cubicBezTo>
                    <a:pt x="89" y="5"/>
                    <a:pt x="89" y="4"/>
                    <a:pt x="88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4"/>
                    <a:pt x="86" y="4"/>
                    <a:pt x="86" y="5"/>
                  </a:cubicBezTo>
                  <a:cubicBezTo>
                    <a:pt x="86" y="4"/>
                    <a:pt x="85" y="4"/>
                    <a:pt x="85" y="3"/>
                  </a:cubicBezTo>
                  <a:cubicBezTo>
                    <a:pt x="78" y="3"/>
                    <a:pt x="70" y="4"/>
                    <a:pt x="61" y="4"/>
                  </a:cubicBezTo>
                  <a:cubicBezTo>
                    <a:pt x="59" y="4"/>
                    <a:pt x="56" y="5"/>
                    <a:pt x="54" y="5"/>
                  </a:cubicBezTo>
                  <a:cubicBezTo>
                    <a:pt x="52" y="4"/>
                    <a:pt x="52" y="1"/>
                    <a:pt x="51" y="0"/>
                  </a:cubicBezTo>
                  <a:cubicBezTo>
                    <a:pt x="44" y="6"/>
                    <a:pt x="38" y="6"/>
                    <a:pt x="31" y="13"/>
                  </a:cubicBezTo>
                  <a:cubicBezTo>
                    <a:pt x="31" y="12"/>
                    <a:pt x="29" y="10"/>
                    <a:pt x="27" y="11"/>
                  </a:cubicBezTo>
                  <a:cubicBezTo>
                    <a:pt x="21" y="16"/>
                    <a:pt x="14" y="21"/>
                    <a:pt x="8" y="22"/>
                  </a:cubicBezTo>
                  <a:cubicBezTo>
                    <a:pt x="6" y="21"/>
                    <a:pt x="7" y="17"/>
                    <a:pt x="5" y="18"/>
                  </a:cubicBezTo>
                  <a:cubicBezTo>
                    <a:pt x="3" y="19"/>
                    <a:pt x="2" y="23"/>
                    <a:pt x="0" y="24"/>
                  </a:cubicBezTo>
                  <a:cubicBezTo>
                    <a:pt x="5" y="34"/>
                    <a:pt x="15" y="40"/>
                    <a:pt x="23" y="48"/>
                  </a:cubicBezTo>
                  <a:cubicBezTo>
                    <a:pt x="26" y="48"/>
                    <a:pt x="32" y="52"/>
                    <a:pt x="38" y="57"/>
                  </a:cubicBezTo>
                  <a:cubicBezTo>
                    <a:pt x="44" y="62"/>
                    <a:pt x="50" y="67"/>
                    <a:pt x="52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5" y="72"/>
                    <a:pt x="59" y="75"/>
                    <a:pt x="64" y="74"/>
                  </a:cubicBezTo>
                  <a:cubicBezTo>
                    <a:pt x="66" y="73"/>
                    <a:pt x="69" y="71"/>
                    <a:pt x="72" y="70"/>
                  </a:cubicBezTo>
                  <a:cubicBezTo>
                    <a:pt x="72" y="69"/>
                    <a:pt x="72" y="67"/>
                    <a:pt x="73" y="66"/>
                  </a:cubicBezTo>
                  <a:cubicBezTo>
                    <a:pt x="74" y="67"/>
                    <a:pt x="75" y="68"/>
                    <a:pt x="76" y="66"/>
                  </a:cubicBezTo>
                  <a:cubicBezTo>
                    <a:pt x="81" y="65"/>
                    <a:pt x="82" y="60"/>
                    <a:pt x="85" y="55"/>
                  </a:cubicBezTo>
                  <a:cubicBezTo>
                    <a:pt x="86" y="52"/>
                    <a:pt x="90" y="49"/>
                    <a:pt x="90" y="46"/>
                  </a:cubicBezTo>
                  <a:cubicBezTo>
                    <a:pt x="91" y="47"/>
                    <a:pt x="91" y="47"/>
                    <a:pt x="92" y="48"/>
                  </a:cubicBezTo>
                  <a:cubicBezTo>
                    <a:pt x="93" y="46"/>
                    <a:pt x="89" y="47"/>
                    <a:pt x="92" y="44"/>
                  </a:cubicBezTo>
                  <a:cubicBezTo>
                    <a:pt x="92" y="45"/>
                    <a:pt x="94" y="45"/>
                    <a:pt x="94" y="45"/>
                  </a:cubicBezTo>
                  <a:cubicBezTo>
                    <a:pt x="96" y="42"/>
                    <a:pt x="93" y="42"/>
                    <a:pt x="95" y="40"/>
                  </a:cubicBezTo>
                  <a:cubicBezTo>
                    <a:pt x="96" y="39"/>
                    <a:pt x="94" y="45"/>
                    <a:pt x="97" y="41"/>
                  </a:cubicBezTo>
                  <a:cubicBezTo>
                    <a:pt x="97" y="41"/>
                    <a:pt x="97" y="40"/>
                    <a:pt x="96" y="40"/>
                  </a:cubicBezTo>
                  <a:cubicBezTo>
                    <a:pt x="99" y="40"/>
                    <a:pt x="103" y="38"/>
                    <a:pt x="103" y="33"/>
                  </a:cubicBezTo>
                  <a:cubicBezTo>
                    <a:pt x="104" y="33"/>
                    <a:pt x="104" y="35"/>
                    <a:pt x="105" y="35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5"/>
                    <a:pt x="105" y="34"/>
                    <a:pt x="104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3"/>
                    <a:pt x="106" y="33"/>
                    <a:pt x="106" y="33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8" y="29"/>
                    <a:pt x="108" y="28"/>
                  </a:cubicBezTo>
                  <a:cubicBezTo>
                    <a:pt x="109" y="25"/>
                    <a:pt x="111" y="21"/>
                    <a:pt x="110" y="21"/>
                  </a:cubicBezTo>
                  <a:cubicBezTo>
                    <a:pt x="108" y="17"/>
                    <a:pt x="105" y="13"/>
                    <a:pt x="10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4540250" y="1271588"/>
              <a:ext cx="336550" cy="258763"/>
            </a:xfrm>
            <a:custGeom>
              <a:avLst/>
              <a:gdLst>
                <a:gd name="T0" fmla="*/ 83 w 90"/>
                <a:gd name="T1" fmla="*/ 3 h 69"/>
                <a:gd name="T2" fmla="*/ 81 w 90"/>
                <a:gd name="T3" fmla="*/ 6 h 69"/>
                <a:gd name="T4" fmla="*/ 80 w 90"/>
                <a:gd name="T5" fmla="*/ 3 h 69"/>
                <a:gd name="T6" fmla="*/ 79 w 90"/>
                <a:gd name="T7" fmla="*/ 5 h 69"/>
                <a:gd name="T8" fmla="*/ 79 w 90"/>
                <a:gd name="T9" fmla="*/ 1 h 69"/>
                <a:gd name="T10" fmla="*/ 75 w 90"/>
                <a:gd name="T11" fmla="*/ 0 h 69"/>
                <a:gd name="T12" fmla="*/ 74 w 90"/>
                <a:gd name="T13" fmla="*/ 2 h 69"/>
                <a:gd name="T14" fmla="*/ 72 w 90"/>
                <a:gd name="T15" fmla="*/ 0 h 69"/>
                <a:gd name="T16" fmla="*/ 72 w 90"/>
                <a:gd name="T17" fmla="*/ 0 h 69"/>
                <a:gd name="T18" fmla="*/ 70 w 90"/>
                <a:gd name="T19" fmla="*/ 2 h 69"/>
                <a:gd name="T20" fmla="*/ 70 w 90"/>
                <a:gd name="T21" fmla="*/ 1 h 69"/>
                <a:gd name="T22" fmla="*/ 50 w 90"/>
                <a:gd name="T23" fmla="*/ 7 h 69"/>
                <a:gd name="T24" fmla="*/ 44 w 90"/>
                <a:gd name="T25" fmla="*/ 10 h 69"/>
                <a:gd name="T26" fmla="*/ 42 w 90"/>
                <a:gd name="T27" fmla="*/ 7 h 69"/>
                <a:gd name="T28" fmla="*/ 25 w 90"/>
                <a:gd name="T29" fmla="*/ 24 h 69"/>
                <a:gd name="T30" fmla="*/ 22 w 90"/>
                <a:gd name="T31" fmla="*/ 24 h 69"/>
                <a:gd name="T32" fmla="*/ 6 w 90"/>
                <a:gd name="T33" fmla="*/ 38 h 69"/>
                <a:gd name="T34" fmla="*/ 4 w 90"/>
                <a:gd name="T35" fmla="*/ 36 h 69"/>
                <a:gd name="T36" fmla="*/ 0 w 90"/>
                <a:gd name="T37" fmla="*/ 43 h 69"/>
                <a:gd name="T38" fmla="*/ 17 w 90"/>
                <a:gd name="T39" fmla="*/ 56 h 69"/>
                <a:gd name="T40" fmla="*/ 39 w 90"/>
                <a:gd name="T41" fmla="*/ 67 h 69"/>
                <a:gd name="T42" fmla="*/ 39 w 90"/>
                <a:gd name="T43" fmla="*/ 67 h 69"/>
                <a:gd name="T44" fmla="*/ 47 w 90"/>
                <a:gd name="T45" fmla="*/ 68 h 69"/>
                <a:gd name="T46" fmla="*/ 54 w 90"/>
                <a:gd name="T47" fmla="*/ 63 h 69"/>
                <a:gd name="T48" fmla="*/ 55 w 90"/>
                <a:gd name="T49" fmla="*/ 59 h 69"/>
                <a:gd name="T50" fmla="*/ 58 w 90"/>
                <a:gd name="T51" fmla="*/ 59 h 69"/>
                <a:gd name="T52" fmla="*/ 66 w 90"/>
                <a:gd name="T53" fmla="*/ 46 h 69"/>
                <a:gd name="T54" fmla="*/ 71 w 90"/>
                <a:gd name="T55" fmla="*/ 38 h 69"/>
                <a:gd name="T56" fmla="*/ 72 w 90"/>
                <a:gd name="T57" fmla="*/ 39 h 69"/>
                <a:gd name="T58" fmla="*/ 72 w 90"/>
                <a:gd name="T59" fmla="*/ 36 h 69"/>
                <a:gd name="T60" fmla="*/ 74 w 90"/>
                <a:gd name="T61" fmla="*/ 36 h 69"/>
                <a:gd name="T62" fmla="*/ 75 w 90"/>
                <a:gd name="T63" fmla="*/ 31 h 69"/>
                <a:gd name="T64" fmla="*/ 76 w 90"/>
                <a:gd name="T65" fmla="*/ 33 h 69"/>
                <a:gd name="T66" fmla="*/ 76 w 90"/>
                <a:gd name="T67" fmla="*/ 31 h 69"/>
                <a:gd name="T68" fmla="*/ 83 w 90"/>
                <a:gd name="T69" fmla="*/ 23 h 69"/>
                <a:gd name="T70" fmla="*/ 84 w 90"/>
                <a:gd name="T71" fmla="*/ 25 h 69"/>
                <a:gd name="T72" fmla="*/ 84 w 90"/>
                <a:gd name="T73" fmla="*/ 25 h 69"/>
                <a:gd name="T74" fmla="*/ 83 w 90"/>
                <a:gd name="T75" fmla="*/ 24 h 69"/>
                <a:gd name="T76" fmla="*/ 84 w 90"/>
                <a:gd name="T77" fmla="*/ 25 h 69"/>
                <a:gd name="T78" fmla="*/ 85 w 90"/>
                <a:gd name="T79" fmla="*/ 23 h 69"/>
                <a:gd name="T80" fmla="*/ 85 w 90"/>
                <a:gd name="T81" fmla="*/ 22 h 69"/>
                <a:gd name="T82" fmla="*/ 85 w 90"/>
                <a:gd name="T83" fmla="*/ 22 h 69"/>
                <a:gd name="T84" fmla="*/ 87 w 90"/>
                <a:gd name="T85" fmla="*/ 18 h 69"/>
                <a:gd name="T86" fmla="*/ 89 w 90"/>
                <a:gd name="T87" fmla="*/ 12 h 69"/>
                <a:gd name="T88" fmla="*/ 83 w 90"/>
                <a:gd name="T8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69">
                  <a:moveTo>
                    <a:pt x="83" y="3"/>
                  </a:moveTo>
                  <a:cubicBezTo>
                    <a:pt x="82" y="4"/>
                    <a:pt x="82" y="6"/>
                    <a:pt x="81" y="6"/>
                  </a:cubicBezTo>
                  <a:cubicBezTo>
                    <a:pt x="79" y="7"/>
                    <a:pt x="82" y="2"/>
                    <a:pt x="80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2"/>
                    <a:pt x="79" y="1"/>
                  </a:cubicBezTo>
                  <a:cubicBezTo>
                    <a:pt x="78" y="0"/>
                    <a:pt x="77" y="0"/>
                    <a:pt x="75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3" y="2"/>
                    <a:pt x="73" y="1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1"/>
                    <a:pt x="71" y="1"/>
                    <a:pt x="70" y="2"/>
                  </a:cubicBezTo>
                  <a:cubicBezTo>
                    <a:pt x="70" y="2"/>
                    <a:pt x="70" y="1"/>
                    <a:pt x="70" y="1"/>
                  </a:cubicBezTo>
                  <a:cubicBezTo>
                    <a:pt x="64" y="3"/>
                    <a:pt x="57" y="5"/>
                    <a:pt x="50" y="7"/>
                  </a:cubicBezTo>
                  <a:cubicBezTo>
                    <a:pt x="48" y="9"/>
                    <a:pt x="46" y="10"/>
                    <a:pt x="44" y="10"/>
                  </a:cubicBezTo>
                  <a:cubicBezTo>
                    <a:pt x="43" y="10"/>
                    <a:pt x="42" y="8"/>
                    <a:pt x="42" y="7"/>
                  </a:cubicBezTo>
                  <a:cubicBezTo>
                    <a:pt x="36" y="14"/>
                    <a:pt x="31" y="16"/>
                    <a:pt x="25" y="24"/>
                  </a:cubicBezTo>
                  <a:cubicBezTo>
                    <a:pt x="25" y="23"/>
                    <a:pt x="24" y="22"/>
                    <a:pt x="22" y="24"/>
                  </a:cubicBezTo>
                  <a:cubicBezTo>
                    <a:pt x="17" y="30"/>
                    <a:pt x="11" y="36"/>
                    <a:pt x="6" y="38"/>
                  </a:cubicBezTo>
                  <a:cubicBezTo>
                    <a:pt x="5" y="39"/>
                    <a:pt x="6" y="35"/>
                    <a:pt x="4" y="36"/>
                  </a:cubicBezTo>
                  <a:cubicBezTo>
                    <a:pt x="2" y="38"/>
                    <a:pt x="2" y="41"/>
                    <a:pt x="0" y="43"/>
                  </a:cubicBezTo>
                  <a:cubicBezTo>
                    <a:pt x="4" y="50"/>
                    <a:pt x="11" y="51"/>
                    <a:pt x="17" y="56"/>
                  </a:cubicBezTo>
                  <a:cubicBezTo>
                    <a:pt x="22" y="54"/>
                    <a:pt x="36" y="63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1" y="68"/>
                    <a:pt x="44" y="69"/>
                    <a:pt x="47" y="68"/>
                  </a:cubicBezTo>
                  <a:cubicBezTo>
                    <a:pt x="49" y="66"/>
                    <a:pt x="52" y="65"/>
                    <a:pt x="54" y="63"/>
                  </a:cubicBezTo>
                  <a:cubicBezTo>
                    <a:pt x="54" y="62"/>
                    <a:pt x="55" y="60"/>
                    <a:pt x="55" y="59"/>
                  </a:cubicBezTo>
                  <a:cubicBezTo>
                    <a:pt x="56" y="59"/>
                    <a:pt x="57" y="60"/>
                    <a:pt x="58" y="59"/>
                  </a:cubicBezTo>
                  <a:cubicBezTo>
                    <a:pt x="62" y="57"/>
                    <a:pt x="63" y="52"/>
                    <a:pt x="66" y="46"/>
                  </a:cubicBezTo>
                  <a:cubicBezTo>
                    <a:pt x="67" y="44"/>
                    <a:pt x="70" y="41"/>
                    <a:pt x="71" y="38"/>
                  </a:cubicBezTo>
                  <a:cubicBezTo>
                    <a:pt x="71" y="38"/>
                    <a:pt x="71" y="39"/>
                    <a:pt x="72" y="39"/>
                  </a:cubicBezTo>
                  <a:cubicBezTo>
                    <a:pt x="73" y="37"/>
                    <a:pt x="70" y="39"/>
                    <a:pt x="72" y="36"/>
                  </a:cubicBezTo>
                  <a:cubicBezTo>
                    <a:pt x="72" y="37"/>
                    <a:pt x="74" y="36"/>
                    <a:pt x="74" y="36"/>
                  </a:cubicBezTo>
                  <a:cubicBezTo>
                    <a:pt x="76" y="33"/>
                    <a:pt x="73" y="34"/>
                    <a:pt x="75" y="31"/>
                  </a:cubicBezTo>
                  <a:cubicBezTo>
                    <a:pt x="76" y="31"/>
                    <a:pt x="74" y="36"/>
                    <a:pt x="76" y="33"/>
                  </a:cubicBezTo>
                  <a:cubicBezTo>
                    <a:pt x="77" y="32"/>
                    <a:pt x="76" y="31"/>
                    <a:pt x="76" y="31"/>
                  </a:cubicBezTo>
                  <a:cubicBezTo>
                    <a:pt x="78" y="31"/>
                    <a:pt x="81" y="28"/>
                    <a:pt x="83" y="23"/>
                  </a:cubicBezTo>
                  <a:cubicBezTo>
                    <a:pt x="83" y="24"/>
                    <a:pt x="83" y="26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5"/>
                    <a:pt x="83" y="24"/>
                    <a:pt x="83" y="24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6" y="21"/>
                    <a:pt x="86" y="20"/>
                    <a:pt x="87" y="18"/>
                  </a:cubicBezTo>
                  <a:cubicBezTo>
                    <a:pt x="88" y="16"/>
                    <a:pt x="90" y="12"/>
                    <a:pt x="89" y="12"/>
                  </a:cubicBezTo>
                  <a:cubicBezTo>
                    <a:pt x="88" y="8"/>
                    <a:pt x="86" y="5"/>
                    <a:pt x="8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4972050" y="468313"/>
              <a:ext cx="352425" cy="266700"/>
            </a:xfrm>
            <a:custGeom>
              <a:avLst/>
              <a:gdLst>
                <a:gd name="T0" fmla="*/ 84 w 94"/>
                <a:gd name="T1" fmla="*/ 5 h 71"/>
                <a:gd name="T2" fmla="*/ 81 w 94"/>
                <a:gd name="T3" fmla="*/ 9 h 71"/>
                <a:gd name="T4" fmla="*/ 79 w 94"/>
                <a:gd name="T5" fmla="*/ 4 h 71"/>
                <a:gd name="T6" fmla="*/ 78 w 94"/>
                <a:gd name="T7" fmla="*/ 7 h 71"/>
                <a:gd name="T8" fmla="*/ 77 w 94"/>
                <a:gd name="T9" fmla="*/ 2 h 71"/>
                <a:gd name="T10" fmla="*/ 71 w 94"/>
                <a:gd name="T11" fmla="*/ 0 h 71"/>
                <a:gd name="T12" fmla="*/ 70 w 94"/>
                <a:gd name="T13" fmla="*/ 2 h 71"/>
                <a:gd name="T14" fmla="*/ 68 w 94"/>
                <a:gd name="T15" fmla="*/ 0 h 71"/>
                <a:gd name="T16" fmla="*/ 67 w 94"/>
                <a:gd name="T17" fmla="*/ 0 h 71"/>
                <a:gd name="T18" fmla="*/ 66 w 94"/>
                <a:gd name="T19" fmla="*/ 1 h 71"/>
                <a:gd name="T20" fmla="*/ 65 w 94"/>
                <a:gd name="T21" fmla="*/ 0 h 71"/>
                <a:gd name="T22" fmla="*/ 42 w 94"/>
                <a:gd name="T23" fmla="*/ 7 h 71"/>
                <a:gd name="T24" fmla="*/ 36 w 94"/>
                <a:gd name="T25" fmla="*/ 11 h 71"/>
                <a:gd name="T26" fmla="*/ 31 w 94"/>
                <a:gd name="T27" fmla="*/ 7 h 71"/>
                <a:gd name="T28" fmla="*/ 19 w 94"/>
                <a:gd name="T29" fmla="*/ 27 h 71"/>
                <a:gd name="T30" fmla="*/ 16 w 94"/>
                <a:gd name="T31" fmla="*/ 28 h 71"/>
                <a:gd name="T32" fmla="*/ 5 w 94"/>
                <a:gd name="T33" fmla="*/ 47 h 71"/>
                <a:gd name="T34" fmla="*/ 2 w 94"/>
                <a:gd name="T35" fmla="*/ 45 h 71"/>
                <a:gd name="T36" fmla="*/ 0 w 94"/>
                <a:gd name="T37" fmla="*/ 53 h 71"/>
                <a:gd name="T38" fmla="*/ 18 w 94"/>
                <a:gd name="T39" fmla="*/ 61 h 71"/>
                <a:gd name="T40" fmla="*/ 29 w 94"/>
                <a:gd name="T41" fmla="*/ 62 h 71"/>
                <a:gd name="T42" fmla="*/ 39 w 94"/>
                <a:gd name="T43" fmla="*/ 68 h 71"/>
                <a:gd name="T44" fmla="*/ 39 w 94"/>
                <a:gd name="T45" fmla="*/ 69 h 71"/>
                <a:gd name="T46" fmla="*/ 46 w 94"/>
                <a:gd name="T47" fmla="*/ 70 h 71"/>
                <a:gd name="T48" fmla="*/ 53 w 94"/>
                <a:gd name="T49" fmla="*/ 65 h 71"/>
                <a:gd name="T50" fmla="*/ 55 w 94"/>
                <a:gd name="T51" fmla="*/ 61 h 71"/>
                <a:gd name="T52" fmla="*/ 58 w 94"/>
                <a:gd name="T53" fmla="*/ 61 h 71"/>
                <a:gd name="T54" fmla="*/ 67 w 94"/>
                <a:gd name="T55" fmla="*/ 50 h 71"/>
                <a:gd name="T56" fmla="*/ 72 w 94"/>
                <a:gd name="T57" fmla="*/ 42 h 71"/>
                <a:gd name="T58" fmla="*/ 74 w 94"/>
                <a:gd name="T59" fmla="*/ 43 h 71"/>
                <a:gd name="T60" fmla="*/ 74 w 94"/>
                <a:gd name="T61" fmla="*/ 40 h 71"/>
                <a:gd name="T62" fmla="*/ 76 w 94"/>
                <a:gd name="T63" fmla="*/ 41 h 71"/>
                <a:gd name="T64" fmla="*/ 77 w 94"/>
                <a:gd name="T65" fmla="*/ 36 h 71"/>
                <a:gd name="T66" fmla="*/ 79 w 94"/>
                <a:gd name="T67" fmla="*/ 37 h 71"/>
                <a:gd name="T68" fmla="*/ 78 w 94"/>
                <a:gd name="T69" fmla="*/ 36 h 71"/>
                <a:gd name="T70" fmla="*/ 86 w 94"/>
                <a:gd name="T71" fmla="*/ 29 h 71"/>
                <a:gd name="T72" fmla="*/ 87 w 94"/>
                <a:gd name="T73" fmla="*/ 31 h 71"/>
                <a:gd name="T74" fmla="*/ 87 w 94"/>
                <a:gd name="T75" fmla="*/ 31 h 71"/>
                <a:gd name="T76" fmla="*/ 87 w 94"/>
                <a:gd name="T77" fmla="*/ 30 h 71"/>
                <a:gd name="T78" fmla="*/ 88 w 94"/>
                <a:gd name="T79" fmla="*/ 31 h 71"/>
                <a:gd name="T80" fmla="*/ 89 w 94"/>
                <a:gd name="T81" fmla="*/ 29 h 71"/>
                <a:gd name="T82" fmla="*/ 89 w 94"/>
                <a:gd name="T83" fmla="*/ 28 h 71"/>
                <a:gd name="T84" fmla="*/ 89 w 94"/>
                <a:gd name="T85" fmla="*/ 28 h 71"/>
                <a:gd name="T86" fmla="*/ 91 w 94"/>
                <a:gd name="T87" fmla="*/ 25 h 71"/>
                <a:gd name="T88" fmla="*/ 93 w 94"/>
                <a:gd name="T89" fmla="*/ 18 h 71"/>
                <a:gd name="T90" fmla="*/ 84 w 94"/>
                <a:gd name="T91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4" h="71">
                  <a:moveTo>
                    <a:pt x="84" y="5"/>
                  </a:moveTo>
                  <a:cubicBezTo>
                    <a:pt x="83" y="7"/>
                    <a:pt x="82" y="8"/>
                    <a:pt x="81" y="9"/>
                  </a:cubicBezTo>
                  <a:cubicBezTo>
                    <a:pt x="79" y="9"/>
                    <a:pt x="81" y="4"/>
                    <a:pt x="79" y="4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5"/>
                    <a:pt x="78" y="3"/>
                    <a:pt x="77" y="2"/>
                  </a:cubicBezTo>
                  <a:cubicBezTo>
                    <a:pt x="76" y="1"/>
                    <a:pt x="74" y="0"/>
                    <a:pt x="71" y="0"/>
                  </a:cubicBezTo>
                  <a:cubicBezTo>
                    <a:pt x="71" y="1"/>
                    <a:pt x="70" y="2"/>
                    <a:pt x="70" y="2"/>
                  </a:cubicBezTo>
                  <a:cubicBezTo>
                    <a:pt x="69" y="2"/>
                    <a:pt x="69" y="1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1"/>
                    <a:pt x="66" y="1"/>
                  </a:cubicBezTo>
                  <a:cubicBezTo>
                    <a:pt x="65" y="1"/>
                    <a:pt x="65" y="1"/>
                    <a:pt x="65" y="0"/>
                  </a:cubicBezTo>
                  <a:cubicBezTo>
                    <a:pt x="57" y="2"/>
                    <a:pt x="50" y="4"/>
                    <a:pt x="42" y="7"/>
                  </a:cubicBezTo>
                  <a:cubicBezTo>
                    <a:pt x="39" y="9"/>
                    <a:pt x="37" y="10"/>
                    <a:pt x="36" y="11"/>
                  </a:cubicBezTo>
                  <a:cubicBezTo>
                    <a:pt x="34" y="11"/>
                    <a:pt x="33" y="8"/>
                    <a:pt x="31" y="7"/>
                  </a:cubicBezTo>
                  <a:cubicBezTo>
                    <a:pt x="28" y="16"/>
                    <a:pt x="22" y="18"/>
                    <a:pt x="19" y="27"/>
                  </a:cubicBezTo>
                  <a:cubicBezTo>
                    <a:pt x="18" y="27"/>
                    <a:pt x="17" y="26"/>
                    <a:pt x="16" y="28"/>
                  </a:cubicBezTo>
                  <a:cubicBezTo>
                    <a:pt x="13" y="35"/>
                    <a:pt x="9" y="43"/>
                    <a:pt x="5" y="47"/>
                  </a:cubicBezTo>
                  <a:cubicBezTo>
                    <a:pt x="3" y="48"/>
                    <a:pt x="3" y="44"/>
                    <a:pt x="2" y="45"/>
                  </a:cubicBezTo>
                  <a:cubicBezTo>
                    <a:pt x="1" y="48"/>
                    <a:pt x="1" y="51"/>
                    <a:pt x="0" y="53"/>
                  </a:cubicBezTo>
                  <a:cubicBezTo>
                    <a:pt x="5" y="58"/>
                    <a:pt x="12" y="58"/>
                    <a:pt x="18" y="61"/>
                  </a:cubicBezTo>
                  <a:cubicBezTo>
                    <a:pt x="20" y="59"/>
                    <a:pt x="25" y="60"/>
                    <a:pt x="29" y="62"/>
                  </a:cubicBezTo>
                  <a:cubicBezTo>
                    <a:pt x="33" y="64"/>
                    <a:pt x="37" y="67"/>
                    <a:pt x="39" y="6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70"/>
                    <a:pt x="43" y="71"/>
                    <a:pt x="46" y="70"/>
                  </a:cubicBezTo>
                  <a:cubicBezTo>
                    <a:pt x="48" y="68"/>
                    <a:pt x="51" y="67"/>
                    <a:pt x="53" y="65"/>
                  </a:cubicBezTo>
                  <a:cubicBezTo>
                    <a:pt x="54" y="64"/>
                    <a:pt x="54" y="62"/>
                    <a:pt x="55" y="61"/>
                  </a:cubicBezTo>
                  <a:cubicBezTo>
                    <a:pt x="56" y="62"/>
                    <a:pt x="56" y="63"/>
                    <a:pt x="58" y="61"/>
                  </a:cubicBezTo>
                  <a:cubicBezTo>
                    <a:pt x="62" y="60"/>
                    <a:pt x="64" y="55"/>
                    <a:pt x="67" y="50"/>
                  </a:cubicBezTo>
                  <a:cubicBezTo>
                    <a:pt x="68" y="47"/>
                    <a:pt x="71" y="45"/>
                    <a:pt x="72" y="42"/>
                  </a:cubicBezTo>
                  <a:cubicBezTo>
                    <a:pt x="73" y="42"/>
                    <a:pt x="73" y="43"/>
                    <a:pt x="74" y="43"/>
                  </a:cubicBezTo>
                  <a:cubicBezTo>
                    <a:pt x="75" y="41"/>
                    <a:pt x="71" y="43"/>
                    <a:pt x="74" y="40"/>
                  </a:cubicBezTo>
                  <a:cubicBezTo>
                    <a:pt x="74" y="41"/>
                    <a:pt x="76" y="40"/>
                    <a:pt x="76" y="41"/>
                  </a:cubicBezTo>
                  <a:cubicBezTo>
                    <a:pt x="78" y="38"/>
                    <a:pt x="75" y="38"/>
                    <a:pt x="77" y="36"/>
                  </a:cubicBezTo>
                  <a:cubicBezTo>
                    <a:pt x="78" y="35"/>
                    <a:pt x="76" y="41"/>
                    <a:pt x="79" y="37"/>
                  </a:cubicBezTo>
                  <a:cubicBezTo>
                    <a:pt x="79" y="37"/>
                    <a:pt x="79" y="36"/>
                    <a:pt x="78" y="36"/>
                  </a:cubicBezTo>
                  <a:cubicBezTo>
                    <a:pt x="81" y="36"/>
                    <a:pt x="85" y="34"/>
                    <a:pt x="86" y="29"/>
                  </a:cubicBezTo>
                  <a:cubicBezTo>
                    <a:pt x="87" y="29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1"/>
                    <a:pt x="87" y="30"/>
                    <a:pt x="87" y="30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29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0" y="27"/>
                    <a:pt x="91" y="26"/>
                    <a:pt x="91" y="25"/>
                  </a:cubicBezTo>
                  <a:cubicBezTo>
                    <a:pt x="92" y="22"/>
                    <a:pt x="94" y="18"/>
                    <a:pt x="93" y="18"/>
                  </a:cubicBezTo>
                  <a:cubicBezTo>
                    <a:pt x="91" y="13"/>
                    <a:pt x="88" y="9"/>
                    <a:pt x="8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5208588" y="7938"/>
              <a:ext cx="525463" cy="336550"/>
            </a:xfrm>
            <a:custGeom>
              <a:avLst/>
              <a:gdLst>
                <a:gd name="T0" fmla="*/ 15 w 140"/>
                <a:gd name="T1" fmla="*/ 63 h 90"/>
                <a:gd name="T2" fmla="*/ 18 w 140"/>
                <a:gd name="T3" fmla="*/ 60 h 90"/>
                <a:gd name="T4" fmla="*/ 21 w 140"/>
                <a:gd name="T5" fmla="*/ 66 h 90"/>
                <a:gd name="T6" fmla="*/ 23 w 140"/>
                <a:gd name="T7" fmla="*/ 64 h 90"/>
                <a:gd name="T8" fmla="*/ 24 w 140"/>
                <a:gd name="T9" fmla="*/ 71 h 90"/>
                <a:gd name="T10" fmla="*/ 33 w 140"/>
                <a:gd name="T11" fmla="*/ 76 h 90"/>
                <a:gd name="T12" fmla="*/ 35 w 140"/>
                <a:gd name="T13" fmla="*/ 75 h 90"/>
                <a:gd name="T14" fmla="*/ 38 w 140"/>
                <a:gd name="T15" fmla="*/ 78 h 90"/>
                <a:gd name="T16" fmla="*/ 39 w 140"/>
                <a:gd name="T17" fmla="*/ 79 h 90"/>
                <a:gd name="T18" fmla="*/ 41 w 140"/>
                <a:gd name="T19" fmla="*/ 77 h 90"/>
                <a:gd name="T20" fmla="*/ 42 w 140"/>
                <a:gd name="T21" fmla="*/ 79 h 90"/>
                <a:gd name="T22" fmla="*/ 76 w 140"/>
                <a:gd name="T23" fmla="*/ 85 h 90"/>
                <a:gd name="T24" fmla="*/ 85 w 140"/>
                <a:gd name="T25" fmla="*/ 84 h 90"/>
                <a:gd name="T26" fmla="*/ 92 w 140"/>
                <a:gd name="T27" fmla="*/ 90 h 90"/>
                <a:gd name="T28" fmla="*/ 110 w 140"/>
                <a:gd name="T29" fmla="*/ 74 h 90"/>
                <a:gd name="T30" fmla="*/ 115 w 140"/>
                <a:gd name="T31" fmla="*/ 75 h 90"/>
                <a:gd name="T32" fmla="*/ 132 w 140"/>
                <a:gd name="T33" fmla="*/ 61 h 90"/>
                <a:gd name="T34" fmla="*/ 136 w 140"/>
                <a:gd name="T35" fmla="*/ 65 h 90"/>
                <a:gd name="T36" fmla="*/ 140 w 140"/>
                <a:gd name="T37" fmla="*/ 57 h 90"/>
                <a:gd name="T38" fmla="*/ 106 w 140"/>
                <a:gd name="T39" fmla="*/ 34 h 90"/>
                <a:gd name="T40" fmla="*/ 88 w 140"/>
                <a:gd name="T41" fmla="*/ 24 h 90"/>
                <a:gd name="T42" fmla="*/ 70 w 140"/>
                <a:gd name="T43" fmla="*/ 8 h 90"/>
                <a:gd name="T44" fmla="*/ 70 w 140"/>
                <a:gd name="T45" fmla="*/ 7 h 90"/>
                <a:gd name="T46" fmla="*/ 57 w 140"/>
                <a:gd name="T47" fmla="*/ 0 h 90"/>
                <a:gd name="T48" fmla="*/ 48 w 140"/>
                <a:gd name="T49" fmla="*/ 2 h 90"/>
                <a:gd name="T50" fmla="*/ 47 w 140"/>
                <a:gd name="T51" fmla="*/ 6 h 90"/>
                <a:gd name="T52" fmla="*/ 43 w 140"/>
                <a:gd name="T53" fmla="*/ 4 h 90"/>
                <a:gd name="T54" fmla="*/ 32 w 140"/>
                <a:gd name="T55" fmla="*/ 14 h 90"/>
                <a:gd name="T56" fmla="*/ 25 w 140"/>
                <a:gd name="T57" fmla="*/ 22 h 90"/>
                <a:gd name="T58" fmla="*/ 23 w 140"/>
                <a:gd name="T59" fmla="*/ 19 h 90"/>
                <a:gd name="T60" fmla="*/ 23 w 140"/>
                <a:gd name="T61" fmla="*/ 23 h 90"/>
                <a:gd name="T62" fmla="*/ 20 w 140"/>
                <a:gd name="T63" fmla="*/ 21 h 90"/>
                <a:gd name="T64" fmla="*/ 20 w 140"/>
                <a:gd name="T65" fmla="*/ 27 h 90"/>
                <a:gd name="T66" fmla="*/ 17 w 140"/>
                <a:gd name="T67" fmla="*/ 24 h 90"/>
                <a:gd name="T68" fmla="*/ 18 w 140"/>
                <a:gd name="T69" fmla="*/ 26 h 90"/>
                <a:gd name="T70" fmla="*/ 9 w 140"/>
                <a:gd name="T71" fmla="*/ 31 h 90"/>
                <a:gd name="T72" fmla="*/ 7 w 140"/>
                <a:gd name="T73" fmla="*/ 27 h 90"/>
                <a:gd name="T74" fmla="*/ 6 w 140"/>
                <a:gd name="T75" fmla="*/ 27 h 90"/>
                <a:gd name="T76" fmla="*/ 7 w 140"/>
                <a:gd name="T77" fmla="*/ 29 h 90"/>
                <a:gd name="T78" fmla="*/ 6 w 140"/>
                <a:gd name="T79" fmla="*/ 28 h 90"/>
                <a:gd name="T80" fmla="*/ 5 w 140"/>
                <a:gd name="T81" fmla="*/ 29 h 90"/>
                <a:gd name="T82" fmla="*/ 5 w 140"/>
                <a:gd name="T83" fmla="*/ 31 h 90"/>
                <a:gd name="T84" fmla="*/ 4 w 140"/>
                <a:gd name="T85" fmla="*/ 30 h 90"/>
                <a:gd name="T86" fmla="*/ 2 w 140"/>
                <a:gd name="T87" fmla="*/ 34 h 90"/>
                <a:gd name="T88" fmla="*/ 0 w 140"/>
                <a:gd name="T89" fmla="*/ 42 h 90"/>
                <a:gd name="T90" fmla="*/ 15 w 140"/>
                <a:gd name="T91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90">
                  <a:moveTo>
                    <a:pt x="15" y="63"/>
                  </a:moveTo>
                  <a:cubicBezTo>
                    <a:pt x="17" y="62"/>
                    <a:pt x="17" y="60"/>
                    <a:pt x="18" y="60"/>
                  </a:cubicBezTo>
                  <a:cubicBezTo>
                    <a:pt x="21" y="61"/>
                    <a:pt x="19" y="66"/>
                    <a:pt x="21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4" y="66"/>
                    <a:pt x="24" y="69"/>
                    <a:pt x="24" y="71"/>
                  </a:cubicBezTo>
                  <a:cubicBezTo>
                    <a:pt x="27" y="73"/>
                    <a:pt x="30" y="74"/>
                    <a:pt x="33" y="76"/>
                  </a:cubicBezTo>
                  <a:cubicBezTo>
                    <a:pt x="34" y="75"/>
                    <a:pt x="34" y="75"/>
                    <a:pt x="35" y="75"/>
                  </a:cubicBezTo>
                  <a:cubicBezTo>
                    <a:pt x="36" y="75"/>
                    <a:pt x="37" y="77"/>
                    <a:pt x="38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40" y="78"/>
                    <a:pt x="40" y="78"/>
                    <a:pt x="41" y="77"/>
                  </a:cubicBezTo>
                  <a:cubicBezTo>
                    <a:pt x="41" y="78"/>
                    <a:pt x="42" y="79"/>
                    <a:pt x="42" y="79"/>
                  </a:cubicBezTo>
                  <a:cubicBezTo>
                    <a:pt x="53" y="82"/>
                    <a:pt x="64" y="83"/>
                    <a:pt x="76" y="85"/>
                  </a:cubicBezTo>
                  <a:cubicBezTo>
                    <a:pt x="79" y="84"/>
                    <a:pt x="82" y="83"/>
                    <a:pt x="85" y="84"/>
                  </a:cubicBezTo>
                  <a:cubicBezTo>
                    <a:pt x="88" y="85"/>
                    <a:pt x="90" y="88"/>
                    <a:pt x="92" y="90"/>
                  </a:cubicBezTo>
                  <a:cubicBezTo>
                    <a:pt x="97" y="83"/>
                    <a:pt x="105" y="83"/>
                    <a:pt x="110" y="74"/>
                  </a:cubicBezTo>
                  <a:cubicBezTo>
                    <a:pt x="111" y="76"/>
                    <a:pt x="113" y="77"/>
                    <a:pt x="115" y="75"/>
                  </a:cubicBezTo>
                  <a:cubicBezTo>
                    <a:pt x="120" y="69"/>
                    <a:pt x="126" y="62"/>
                    <a:pt x="132" y="61"/>
                  </a:cubicBezTo>
                  <a:cubicBezTo>
                    <a:pt x="134" y="61"/>
                    <a:pt x="135" y="66"/>
                    <a:pt x="136" y="65"/>
                  </a:cubicBezTo>
                  <a:cubicBezTo>
                    <a:pt x="139" y="63"/>
                    <a:pt x="137" y="59"/>
                    <a:pt x="140" y="57"/>
                  </a:cubicBezTo>
                  <a:cubicBezTo>
                    <a:pt x="130" y="47"/>
                    <a:pt x="117" y="43"/>
                    <a:pt x="106" y="34"/>
                  </a:cubicBezTo>
                  <a:cubicBezTo>
                    <a:pt x="103" y="34"/>
                    <a:pt x="95" y="30"/>
                    <a:pt x="88" y="24"/>
                  </a:cubicBezTo>
                  <a:cubicBezTo>
                    <a:pt x="80" y="18"/>
                    <a:pt x="73" y="11"/>
                    <a:pt x="70" y="8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7" y="4"/>
                    <a:pt x="62" y="1"/>
                    <a:pt x="57" y="0"/>
                  </a:cubicBezTo>
                  <a:cubicBezTo>
                    <a:pt x="55" y="1"/>
                    <a:pt x="51" y="1"/>
                    <a:pt x="48" y="2"/>
                  </a:cubicBezTo>
                  <a:cubicBezTo>
                    <a:pt x="48" y="3"/>
                    <a:pt x="47" y="5"/>
                    <a:pt x="47" y="6"/>
                  </a:cubicBezTo>
                  <a:cubicBezTo>
                    <a:pt x="45" y="5"/>
                    <a:pt x="44" y="3"/>
                    <a:pt x="43" y="4"/>
                  </a:cubicBezTo>
                  <a:cubicBezTo>
                    <a:pt x="37" y="4"/>
                    <a:pt x="35" y="8"/>
                    <a:pt x="32" y="14"/>
                  </a:cubicBezTo>
                  <a:cubicBezTo>
                    <a:pt x="30" y="17"/>
                    <a:pt x="26" y="18"/>
                    <a:pt x="25" y="22"/>
                  </a:cubicBezTo>
                  <a:cubicBezTo>
                    <a:pt x="25" y="21"/>
                    <a:pt x="24" y="20"/>
                    <a:pt x="23" y="19"/>
                  </a:cubicBezTo>
                  <a:cubicBezTo>
                    <a:pt x="21" y="21"/>
                    <a:pt x="27" y="21"/>
                    <a:pt x="23" y="23"/>
                  </a:cubicBezTo>
                  <a:cubicBezTo>
                    <a:pt x="23" y="22"/>
                    <a:pt x="21" y="22"/>
                    <a:pt x="20" y="21"/>
                  </a:cubicBezTo>
                  <a:cubicBezTo>
                    <a:pt x="18" y="23"/>
                    <a:pt x="22" y="25"/>
                    <a:pt x="20" y="27"/>
                  </a:cubicBezTo>
                  <a:cubicBezTo>
                    <a:pt x="19" y="27"/>
                    <a:pt x="21" y="21"/>
                    <a:pt x="17" y="24"/>
                  </a:cubicBezTo>
                  <a:cubicBezTo>
                    <a:pt x="17" y="24"/>
                    <a:pt x="18" y="26"/>
                    <a:pt x="18" y="26"/>
                  </a:cubicBezTo>
                  <a:cubicBezTo>
                    <a:pt x="14" y="24"/>
                    <a:pt x="10" y="25"/>
                    <a:pt x="9" y="31"/>
                  </a:cubicBezTo>
                  <a:cubicBezTo>
                    <a:pt x="8" y="30"/>
                    <a:pt x="8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1"/>
                    <a:pt x="5" y="3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3" y="32"/>
                    <a:pt x="2" y="34"/>
                  </a:cubicBezTo>
                  <a:cubicBezTo>
                    <a:pt x="1" y="37"/>
                    <a:pt x="0" y="41"/>
                    <a:pt x="0" y="42"/>
                  </a:cubicBezTo>
                  <a:cubicBezTo>
                    <a:pt x="5" y="49"/>
                    <a:pt x="9" y="57"/>
                    <a:pt x="1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4202113" y="25400"/>
              <a:ext cx="438150" cy="288925"/>
            </a:xfrm>
            <a:custGeom>
              <a:avLst/>
              <a:gdLst>
                <a:gd name="T0" fmla="*/ 11 w 117"/>
                <a:gd name="T1" fmla="*/ 60 h 77"/>
                <a:gd name="T2" fmla="*/ 14 w 117"/>
                <a:gd name="T3" fmla="*/ 57 h 77"/>
                <a:gd name="T4" fmla="*/ 15 w 117"/>
                <a:gd name="T5" fmla="*/ 62 h 77"/>
                <a:gd name="T6" fmla="*/ 17 w 117"/>
                <a:gd name="T7" fmla="*/ 60 h 77"/>
                <a:gd name="T8" fmla="*/ 17 w 117"/>
                <a:gd name="T9" fmla="*/ 66 h 77"/>
                <a:gd name="T10" fmla="*/ 23 w 117"/>
                <a:gd name="T11" fmla="*/ 69 h 77"/>
                <a:gd name="T12" fmla="*/ 25 w 117"/>
                <a:gd name="T13" fmla="*/ 68 h 77"/>
                <a:gd name="T14" fmla="*/ 27 w 117"/>
                <a:gd name="T15" fmla="*/ 71 h 77"/>
                <a:gd name="T16" fmla="*/ 28 w 117"/>
                <a:gd name="T17" fmla="*/ 71 h 77"/>
                <a:gd name="T18" fmla="*/ 30 w 117"/>
                <a:gd name="T19" fmla="*/ 70 h 77"/>
                <a:gd name="T20" fmla="*/ 31 w 117"/>
                <a:gd name="T21" fmla="*/ 71 h 77"/>
                <a:gd name="T22" fmla="*/ 58 w 117"/>
                <a:gd name="T23" fmla="*/ 73 h 77"/>
                <a:gd name="T24" fmla="*/ 65 w 117"/>
                <a:gd name="T25" fmla="*/ 72 h 77"/>
                <a:gd name="T26" fmla="*/ 70 w 117"/>
                <a:gd name="T27" fmla="*/ 77 h 77"/>
                <a:gd name="T28" fmla="*/ 88 w 117"/>
                <a:gd name="T29" fmla="*/ 62 h 77"/>
                <a:gd name="T30" fmla="*/ 92 w 117"/>
                <a:gd name="T31" fmla="*/ 63 h 77"/>
                <a:gd name="T32" fmla="*/ 110 w 117"/>
                <a:gd name="T33" fmla="*/ 50 h 77"/>
                <a:gd name="T34" fmla="*/ 113 w 117"/>
                <a:gd name="T35" fmla="*/ 53 h 77"/>
                <a:gd name="T36" fmla="*/ 117 w 117"/>
                <a:gd name="T37" fmla="*/ 46 h 77"/>
                <a:gd name="T38" fmla="*/ 93 w 117"/>
                <a:gd name="T39" fmla="*/ 26 h 77"/>
                <a:gd name="T40" fmla="*/ 66 w 117"/>
                <a:gd name="T41" fmla="*/ 6 h 77"/>
                <a:gd name="T42" fmla="*/ 65 w 117"/>
                <a:gd name="T43" fmla="*/ 5 h 77"/>
                <a:gd name="T44" fmla="*/ 55 w 117"/>
                <a:gd name="T45" fmla="*/ 1 h 77"/>
                <a:gd name="T46" fmla="*/ 47 w 117"/>
                <a:gd name="T47" fmla="*/ 3 h 77"/>
                <a:gd name="T48" fmla="*/ 45 w 117"/>
                <a:gd name="T49" fmla="*/ 7 h 77"/>
                <a:gd name="T50" fmla="*/ 42 w 117"/>
                <a:gd name="T51" fmla="*/ 6 h 77"/>
                <a:gd name="T52" fmla="*/ 31 w 117"/>
                <a:gd name="T53" fmla="*/ 16 h 77"/>
                <a:gd name="T54" fmla="*/ 25 w 117"/>
                <a:gd name="T55" fmla="*/ 23 h 77"/>
                <a:gd name="T56" fmla="*/ 24 w 117"/>
                <a:gd name="T57" fmla="*/ 21 h 77"/>
                <a:gd name="T58" fmla="*/ 23 w 117"/>
                <a:gd name="T59" fmla="*/ 25 h 77"/>
                <a:gd name="T60" fmla="*/ 21 w 117"/>
                <a:gd name="T61" fmla="*/ 23 h 77"/>
                <a:gd name="T62" fmla="*/ 19 w 117"/>
                <a:gd name="T63" fmla="*/ 29 h 77"/>
                <a:gd name="T64" fmla="*/ 18 w 117"/>
                <a:gd name="T65" fmla="*/ 26 h 77"/>
                <a:gd name="T66" fmla="*/ 18 w 117"/>
                <a:gd name="T67" fmla="*/ 28 h 77"/>
                <a:gd name="T68" fmla="*/ 9 w 117"/>
                <a:gd name="T69" fmla="*/ 34 h 77"/>
                <a:gd name="T70" fmla="*/ 8 w 117"/>
                <a:gd name="T71" fmla="*/ 31 h 77"/>
                <a:gd name="T72" fmla="*/ 8 w 117"/>
                <a:gd name="T73" fmla="*/ 31 h 77"/>
                <a:gd name="T74" fmla="*/ 8 w 117"/>
                <a:gd name="T75" fmla="*/ 33 h 77"/>
                <a:gd name="T76" fmla="*/ 7 w 117"/>
                <a:gd name="T77" fmla="*/ 31 h 77"/>
                <a:gd name="T78" fmla="*/ 6 w 117"/>
                <a:gd name="T79" fmla="*/ 33 h 77"/>
                <a:gd name="T80" fmla="*/ 6 w 117"/>
                <a:gd name="T81" fmla="*/ 34 h 77"/>
                <a:gd name="T82" fmla="*/ 6 w 117"/>
                <a:gd name="T83" fmla="*/ 33 h 77"/>
                <a:gd name="T84" fmla="*/ 3 w 117"/>
                <a:gd name="T85" fmla="*/ 37 h 77"/>
                <a:gd name="T86" fmla="*/ 1 w 117"/>
                <a:gd name="T87" fmla="*/ 44 h 77"/>
                <a:gd name="T88" fmla="*/ 11 w 117"/>
                <a:gd name="T89" fmla="*/ 6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77">
                  <a:moveTo>
                    <a:pt x="11" y="60"/>
                  </a:moveTo>
                  <a:cubicBezTo>
                    <a:pt x="12" y="59"/>
                    <a:pt x="13" y="57"/>
                    <a:pt x="14" y="57"/>
                  </a:cubicBezTo>
                  <a:cubicBezTo>
                    <a:pt x="16" y="57"/>
                    <a:pt x="13" y="62"/>
                    <a:pt x="15" y="62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2"/>
                    <a:pt x="17" y="64"/>
                    <a:pt x="17" y="66"/>
                  </a:cubicBezTo>
                  <a:cubicBezTo>
                    <a:pt x="19" y="67"/>
                    <a:pt x="21" y="68"/>
                    <a:pt x="23" y="69"/>
                  </a:cubicBezTo>
                  <a:cubicBezTo>
                    <a:pt x="24" y="69"/>
                    <a:pt x="25" y="68"/>
                    <a:pt x="25" y="68"/>
                  </a:cubicBezTo>
                  <a:cubicBezTo>
                    <a:pt x="26" y="68"/>
                    <a:pt x="27" y="70"/>
                    <a:pt x="27" y="71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9" y="71"/>
                    <a:pt x="29" y="70"/>
                    <a:pt x="30" y="70"/>
                  </a:cubicBezTo>
                  <a:cubicBezTo>
                    <a:pt x="30" y="70"/>
                    <a:pt x="30" y="71"/>
                    <a:pt x="31" y="71"/>
                  </a:cubicBezTo>
                  <a:cubicBezTo>
                    <a:pt x="39" y="72"/>
                    <a:pt x="48" y="73"/>
                    <a:pt x="58" y="73"/>
                  </a:cubicBezTo>
                  <a:cubicBezTo>
                    <a:pt x="61" y="72"/>
                    <a:pt x="63" y="72"/>
                    <a:pt x="65" y="72"/>
                  </a:cubicBezTo>
                  <a:cubicBezTo>
                    <a:pt x="68" y="72"/>
                    <a:pt x="69" y="76"/>
                    <a:pt x="70" y="77"/>
                  </a:cubicBezTo>
                  <a:cubicBezTo>
                    <a:pt x="76" y="70"/>
                    <a:pt x="83" y="70"/>
                    <a:pt x="88" y="62"/>
                  </a:cubicBezTo>
                  <a:cubicBezTo>
                    <a:pt x="89" y="63"/>
                    <a:pt x="90" y="65"/>
                    <a:pt x="92" y="63"/>
                  </a:cubicBezTo>
                  <a:cubicBezTo>
                    <a:pt x="97" y="57"/>
                    <a:pt x="104" y="51"/>
                    <a:pt x="110" y="50"/>
                  </a:cubicBezTo>
                  <a:cubicBezTo>
                    <a:pt x="112" y="50"/>
                    <a:pt x="111" y="54"/>
                    <a:pt x="113" y="53"/>
                  </a:cubicBezTo>
                  <a:cubicBezTo>
                    <a:pt x="115" y="51"/>
                    <a:pt x="115" y="47"/>
                    <a:pt x="117" y="46"/>
                  </a:cubicBezTo>
                  <a:cubicBezTo>
                    <a:pt x="111" y="37"/>
                    <a:pt x="101" y="33"/>
                    <a:pt x="93" y="26"/>
                  </a:cubicBezTo>
                  <a:cubicBezTo>
                    <a:pt x="88" y="27"/>
                    <a:pt x="69" y="11"/>
                    <a:pt x="66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3" y="3"/>
                    <a:pt x="60" y="0"/>
                    <a:pt x="55" y="1"/>
                  </a:cubicBezTo>
                  <a:cubicBezTo>
                    <a:pt x="53" y="1"/>
                    <a:pt x="50" y="2"/>
                    <a:pt x="47" y="3"/>
                  </a:cubicBezTo>
                  <a:cubicBezTo>
                    <a:pt x="47" y="4"/>
                    <a:pt x="46" y="6"/>
                    <a:pt x="45" y="7"/>
                  </a:cubicBezTo>
                  <a:cubicBezTo>
                    <a:pt x="45" y="6"/>
                    <a:pt x="44" y="5"/>
                    <a:pt x="42" y="6"/>
                  </a:cubicBezTo>
                  <a:cubicBezTo>
                    <a:pt x="37" y="6"/>
                    <a:pt x="35" y="11"/>
                    <a:pt x="31" y="16"/>
                  </a:cubicBezTo>
                  <a:cubicBezTo>
                    <a:pt x="30" y="18"/>
                    <a:pt x="26" y="20"/>
                    <a:pt x="25" y="23"/>
                  </a:cubicBezTo>
                  <a:cubicBezTo>
                    <a:pt x="24" y="22"/>
                    <a:pt x="24" y="22"/>
                    <a:pt x="24" y="21"/>
                  </a:cubicBezTo>
                  <a:cubicBezTo>
                    <a:pt x="22" y="23"/>
                    <a:pt x="27" y="23"/>
                    <a:pt x="23" y="25"/>
                  </a:cubicBezTo>
                  <a:cubicBezTo>
                    <a:pt x="23" y="24"/>
                    <a:pt x="21" y="24"/>
                    <a:pt x="21" y="23"/>
                  </a:cubicBezTo>
                  <a:cubicBezTo>
                    <a:pt x="18" y="26"/>
                    <a:pt x="22" y="27"/>
                    <a:pt x="19" y="29"/>
                  </a:cubicBezTo>
                  <a:cubicBezTo>
                    <a:pt x="18" y="29"/>
                    <a:pt x="21" y="24"/>
                    <a:pt x="18" y="26"/>
                  </a:cubicBezTo>
                  <a:cubicBezTo>
                    <a:pt x="17" y="27"/>
                    <a:pt x="18" y="28"/>
                    <a:pt x="18" y="28"/>
                  </a:cubicBezTo>
                  <a:cubicBezTo>
                    <a:pt x="15" y="27"/>
                    <a:pt x="11" y="29"/>
                    <a:pt x="9" y="34"/>
                  </a:cubicBezTo>
                  <a:cubicBezTo>
                    <a:pt x="9" y="33"/>
                    <a:pt x="9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2"/>
                    <a:pt x="8" y="3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5"/>
                    <a:pt x="4" y="36"/>
                    <a:pt x="3" y="37"/>
                  </a:cubicBezTo>
                  <a:cubicBezTo>
                    <a:pt x="2" y="40"/>
                    <a:pt x="0" y="44"/>
                    <a:pt x="1" y="44"/>
                  </a:cubicBezTo>
                  <a:cubicBezTo>
                    <a:pt x="3" y="50"/>
                    <a:pt x="6" y="55"/>
                    <a:pt x="1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roup 879"/>
          <p:cNvGrpSpPr/>
          <p:nvPr/>
        </p:nvGrpSpPr>
        <p:grpSpPr>
          <a:xfrm rot="482039">
            <a:off x="9258300" y="-134097"/>
            <a:ext cx="3557588" cy="2147888"/>
            <a:chOff x="2156619" y="3175"/>
            <a:chExt cx="3557588" cy="2147888"/>
          </a:xfrm>
          <a:solidFill>
            <a:schemeClr val="accent3"/>
          </a:solidFill>
        </p:grpSpPr>
        <p:sp>
          <p:nvSpPr>
            <p:cNvPr id="738" name="Freeform 436"/>
            <p:cNvSpPr>
              <a:spLocks noEditPoints="1"/>
            </p:cNvSpPr>
            <p:nvPr/>
          </p:nvSpPr>
          <p:spPr bwMode="auto">
            <a:xfrm>
              <a:off x="4063604" y="3175"/>
              <a:ext cx="971550" cy="814388"/>
            </a:xfrm>
            <a:custGeom>
              <a:avLst/>
              <a:gdLst>
                <a:gd name="T0" fmla="*/ 49 w 258"/>
                <a:gd name="T1" fmla="*/ 139 h 216"/>
                <a:gd name="T2" fmla="*/ 30 w 258"/>
                <a:gd name="T3" fmla="*/ 115 h 216"/>
                <a:gd name="T4" fmla="*/ 15 w 258"/>
                <a:gd name="T5" fmla="*/ 85 h 216"/>
                <a:gd name="T6" fmla="*/ 6 w 258"/>
                <a:gd name="T7" fmla="*/ 55 h 216"/>
                <a:gd name="T8" fmla="*/ 3 w 258"/>
                <a:gd name="T9" fmla="*/ 12 h 216"/>
                <a:gd name="T10" fmla="*/ 15 w 258"/>
                <a:gd name="T11" fmla="*/ 17 h 216"/>
                <a:gd name="T12" fmla="*/ 20 w 258"/>
                <a:gd name="T13" fmla="*/ 50 h 216"/>
                <a:gd name="T14" fmla="*/ 27 w 258"/>
                <a:gd name="T15" fmla="*/ 63 h 216"/>
                <a:gd name="T16" fmla="*/ 42 w 258"/>
                <a:gd name="T17" fmla="*/ 90 h 216"/>
                <a:gd name="T18" fmla="*/ 56 w 258"/>
                <a:gd name="T19" fmla="*/ 113 h 216"/>
                <a:gd name="T20" fmla="*/ 75 w 258"/>
                <a:gd name="T21" fmla="*/ 134 h 216"/>
                <a:gd name="T22" fmla="*/ 79 w 258"/>
                <a:gd name="T23" fmla="*/ 125 h 216"/>
                <a:gd name="T24" fmla="*/ 73 w 258"/>
                <a:gd name="T25" fmla="*/ 119 h 216"/>
                <a:gd name="T26" fmla="*/ 87 w 258"/>
                <a:gd name="T27" fmla="*/ 132 h 216"/>
                <a:gd name="T28" fmla="*/ 83 w 258"/>
                <a:gd name="T29" fmla="*/ 142 h 216"/>
                <a:gd name="T30" fmla="*/ 99 w 258"/>
                <a:gd name="T31" fmla="*/ 153 h 216"/>
                <a:gd name="T32" fmla="*/ 101 w 258"/>
                <a:gd name="T33" fmla="*/ 144 h 216"/>
                <a:gd name="T34" fmla="*/ 111 w 258"/>
                <a:gd name="T35" fmla="*/ 149 h 216"/>
                <a:gd name="T36" fmla="*/ 120 w 258"/>
                <a:gd name="T37" fmla="*/ 159 h 216"/>
                <a:gd name="T38" fmla="*/ 117 w 258"/>
                <a:gd name="T39" fmla="*/ 164 h 216"/>
                <a:gd name="T40" fmla="*/ 132 w 258"/>
                <a:gd name="T41" fmla="*/ 168 h 216"/>
                <a:gd name="T42" fmla="*/ 146 w 258"/>
                <a:gd name="T43" fmla="*/ 162 h 216"/>
                <a:gd name="T44" fmla="*/ 141 w 258"/>
                <a:gd name="T45" fmla="*/ 168 h 216"/>
                <a:gd name="T46" fmla="*/ 152 w 258"/>
                <a:gd name="T47" fmla="*/ 164 h 216"/>
                <a:gd name="T48" fmla="*/ 161 w 258"/>
                <a:gd name="T49" fmla="*/ 172 h 216"/>
                <a:gd name="T50" fmla="*/ 169 w 258"/>
                <a:gd name="T51" fmla="*/ 169 h 216"/>
                <a:gd name="T52" fmla="*/ 179 w 258"/>
                <a:gd name="T53" fmla="*/ 174 h 216"/>
                <a:gd name="T54" fmla="*/ 179 w 258"/>
                <a:gd name="T55" fmla="*/ 176 h 216"/>
                <a:gd name="T56" fmla="*/ 204 w 258"/>
                <a:gd name="T57" fmla="*/ 173 h 216"/>
                <a:gd name="T58" fmla="*/ 221 w 258"/>
                <a:gd name="T59" fmla="*/ 175 h 216"/>
                <a:gd name="T60" fmla="*/ 231 w 258"/>
                <a:gd name="T61" fmla="*/ 174 h 216"/>
                <a:gd name="T62" fmla="*/ 238 w 258"/>
                <a:gd name="T63" fmla="*/ 170 h 216"/>
                <a:gd name="T64" fmla="*/ 246 w 258"/>
                <a:gd name="T65" fmla="*/ 180 h 216"/>
                <a:gd name="T66" fmla="*/ 230 w 258"/>
                <a:gd name="T67" fmla="*/ 197 h 216"/>
                <a:gd name="T68" fmla="*/ 252 w 258"/>
                <a:gd name="T69" fmla="*/ 190 h 216"/>
                <a:gd name="T70" fmla="*/ 247 w 258"/>
                <a:gd name="T71" fmla="*/ 199 h 216"/>
                <a:gd name="T72" fmla="*/ 235 w 258"/>
                <a:gd name="T73" fmla="*/ 209 h 216"/>
                <a:gd name="T74" fmla="*/ 206 w 258"/>
                <a:gd name="T75" fmla="*/ 215 h 216"/>
                <a:gd name="T76" fmla="*/ 184 w 258"/>
                <a:gd name="T77" fmla="*/ 206 h 216"/>
                <a:gd name="T78" fmla="*/ 154 w 258"/>
                <a:gd name="T79" fmla="*/ 207 h 216"/>
                <a:gd name="T80" fmla="*/ 121 w 258"/>
                <a:gd name="T81" fmla="*/ 197 h 216"/>
                <a:gd name="T82" fmla="*/ 111 w 258"/>
                <a:gd name="T83" fmla="*/ 201 h 216"/>
                <a:gd name="T84" fmla="*/ 82 w 258"/>
                <a:gd name="T85" fmla="*/ 187 h 216"/>
                <a:gd name="T86" fmla="*/ 71 w 258"/>
                <a:gd name="T87" fmla="*/ 182 h 216"/>
                <a:gd name="T88" fmla="*/ 64 w 258"/>
                <a:gd name="T89" fmla="*/ 172 h 216"/>
                <a:gd name="T90" fmla="*/ 72 w 258"/>
                <a:gd name="T91" fmla="*/ 157 h 216"/>
                <a:gd name="T92" fmla="*/ 5 w 258"/>
                <a:gd name="T93" fmla="*/ 16 h 216"/>
                <a:gd name="T94" fmla="*/ 96 w 258"/>
                <a:gd name="T95" fmla="*/ 176 h 216"/>
                <a:gd name="T96" fmla="*/ 79 w 258"/>
                <a:gd name="T97" fmla="*/ 171 h 216"/>
                <a:gd name="T98" fmla="*/ 214 w 258"/>
                <a:gd name="T99" fmla="*/ 192 h 216"/>
                <a:gd name="T100" fmla="*/ 189 w 258"/>
                <a:gd name="T101" fmla="*/ 200 h 216"/>
                <a:gd name="T102" fmla="*/ 207 w 258"/>
                <a:gd name="T103" fmla="*/ 200 h 216"/>
                <a:gd name="T104" fmla="*/ 134 w 258"/>
                <a:gd name="T105" fmla="*/ 190 h 216"/>
                <a:gd name="T106" fmla="*/ 139 w 258"/>
                <a:gd name="T107" fmla="*/ 204 h 216"/>
                <a:gd name="T108" fmla="*/ 150 w 258"/>
                <a:gd name="T109" fmla="*/ 197 h 216"/>
                <a:gd name="T110" fmla="*/ 170 w 258"/>
                <a:gd name="T111" fmla="*/ 193 h 216"/>
                <a:gd name="T112" fmla="*/ 167 w 258"/>
                <a:gd name="T113" fmla="*/ 187 h 216"/>
                <a:gd name="T114" fmla="*/ 156 w 258"/>
                <a:gd name="T115" fmla="*/ 187 h 216"/>
                <a:gd name="T116" fmla="*/ 117 w 258"/>
                <a:gd name="T117" fmla="*/ 179 h 216"/>
                <a:gd name="T118" fmla="*/ 104 w 258"/>
                <a:gd name="T119" fmla="*/ 180 h 216"/>
                <a:gd name="T120" fmla="*/ 112 w 258"/>
                <a:gd name="T121" fmla="*/ 18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8" h="216">
                  <a:moveTo>
                    <a:pt x="59" y="148"/>
                  </a:moveTo>
                  <a:cubicBezTo>
                    <a:pt x="59" y="148"/>
                    <a:pt x="59" y="148"/>
                    <a:pt x="58" y="148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9" y="148"/>
                    <a:pt x="58" y="147"/>
                    <a:pt x="58" y="147"/>
                  </a:cubicBezTo>
                  <a:cubicBezTo>
                    <a:pt x="58" y="147"/>
                    <a:pt x="58" y="146"/>
                    <a:pt x="58" y="146"/>
                  </a:cubicBezTo>
                  <a:cubicBezTo>
                    <a:pt x="58" y="146"/>
                    <a:pt x="58" y="146"/>
                    <a:pt x="58" y="146"/>
                  </a:cubicBezTo>
                  <a:cubicBezTo>
                    <a:pt x="58" y="146"/>
                    <a:pt x="58" y="146"/>
                    <a:pt x="58" y="146"/>
                  </a:cubicBezTo>
                  <a:cubicBezTo>
                    <a:pt x="56" y="146"/>
                    <a:pt x="53" y="145"/>
                    <a:pt x="51" y="145"/>
                  </a:cubicBezTo>
                  <a:cubicBezTo>
                    <a:pt x="50" y="144"/>
                    <a:pt x="49" y="144"/>
                    <a:pt x="48" y="143"/>
                  </a:cubicBezTo>
                  <a:cubicBezTo>
                    <a:pt x="49" y="143"/>
                    <a:pt x="50" y="144"/>
                    <a:pt x="50" y="143"/>
                  </a:cubicBezTo>
                  <a:cubicBezTo>
                    <a:pt x="50" y="141"/>
                    <a:pt x="51" y="139"/>
                    <a:pt x="48" y="138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4" y="137"/>
                    <a:pt x="46" y="139"/>
                    <a:pt x="47" y="139"/>
                  </a:cubicBezTo>
                  <a:cubicBezTo>
                    <a:pt x="44" y="137"/>
                    <a:pt x="46" y="132"/>
                    <a:pt x="43" y="133"/>
                  </a:cubicBezTo>
                  <a:cubicBezTo>
                    <a:pt x="44" y="132"/>
                    <a:pt x="47" y="130"/>
                    <a:pt x="45" y="128"/>
                  </a:cubicBezTo>
                  <a:cubicBezTo>
                    <a:pt x="44" y="131"/>
                    <a:pt x="43" y="128"/>
                    <a:pt x="42" y="131"/>
                  </a:cubicBezTo>
                  <a:cubicBezTo>
                    <a:pt x="41" y="131"/>
                    <a:pt x="41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2" y="124"/>
                    <a:pt x="37" y="126"/>
                    <a:pt x="35" y="126"/>
                  </a:cubicBezTo>
                  <a:cubicBezTo>
                    <a:pt x="32" y="123"/>
                    <a:pt x="32" y="121"/>
                    <a:pt x="30" y="118"/>
                  </a:cubicBezTo>
                  <a:cubicBezTo>
                    <a:pt x="31" y="117"/>
                    <a:pt x="33" y="115"/>
                    <a:pt x="33" y="114"/>
                  </a:cubicBezTo>
                  <a:cubicBezTo>
                    <a:pt x="31" y="114"/>
                    <a:pt x="29" y="112"/>
                    <a:pt x="26" y="113"/>
                  </a:cubicBezTo>
                  <a:cubicBezTo>
                    <a:pt x="27" y="115"/>
                    <a:pt x="29" y="114"/>
                    <a:pt x="30" y="115"/>
                  </a:cubicBezTo>
                  <a:cubicBezTo>
                    <a:pt x="29" y="117"/>
                    <a:pt x="28" y="116"/>
                    <a:pt x="28" y="118"/>
                  </a:cubicBezTo>
                  <a:cubicBezTo>
                    <a:pt x="28" y="116"/>
                    <a:pt x="24" y="113"/>
                    <a:pt x="25" y="111"/>
                  </a:cubicBezTo>
                  <a:cubicBezTo>
                    <a:pt x="25" y="111"/>
                    <a:pt x="25" y="111"/>
                    <a:pt x="25" y="111"/>
                  </a:cubicBezTo>
                  <a:cubicBezTo>
                    <a:pt x="25" y="109"/>
                    <a:pt x="30" y="106"/>
                    <a:pt x="25" y="104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3" y="100"/>
                    <a:pt x="26" y="100"/>
                    <a:pt x="22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6"/>
                    <a:pt x="20" y="95"/>
                    <a:pt x="19" y="94"/>
                  </a:cubicBezTo>
                  <a:cubicBezTo>
                    <a:pt x="21" y="92"/>
                    <a:pt x="21" y="93"/>
                    <a:pt x="22" y="93"/>
                  </a:cubicBezTo>
                  <a:cubicBezTo>
                    <a:pt x="22" y="90"/>
                    <a:pt x="17" y="88"/>
                    <a:pt x="14" y="87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6" y="86"/>
                    <a:pt x="18" y="86"/>
                    <a:pt x="19" y="85"/>
                  </a:cubicBezTo>
                  <a:cubicBezTo>
                    <a:pt x="18" y="85"/>
                    <a:pt x="18" y="85"/>
                    <a:pt x="18" y="83"/>
                  </a:cubicBezTo>
                  <a:cubicBezTo>
                    <a:pt x="19" y="83"/>
                    <a:pt x="20" y="83"/>
                    <a:pt x="22" y="84"/>
                  </a:cubicBezTo>
                  <a:cubicBezTo>
                    <a:pt x="22" y="80"/>
                    <a:pt x="17" y="84"/>
                    <a:pt x="20" y="81"/>
                  </a:cubicBezTo>
                  <a:cubicBezTo>
                    <a:pt x="20" y="80"/>
                    <a:pt x="18" y="80"/>
                    <a:pt x="17" y="80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6" y="78"/>
                    <a:pt x="15" y="76"/>
                    <a:pt x="14" y="75"/>
                  </a:cubicBezTo>
                  <a:cubicBezTo>
                    <a:pt x="13" y="75"/>
                    <a:pt x="13" y="77"/>
                    <a:pt x="14" y="77"/>
                  </a:cubicBezTo>
                  <a:cubicBezTo>
                    <a:pt x="12" y="77"/>
                    <a:pt x="11" y="76"/>
                    <a:pt x="11" y="75"/>
                  </a:cubicBezTo>
                  <a:cubicBezTo>
                    <a:pt x="14" y="73"/>
                    <a:pt x="8" y="68"/>
                    <a:pt x="13" y="68"/>
                  </a:cubicBezTo>
                  <a:cubicBezTo>
                    <a:pt x="12" y="66"/>
                    <a:pt x="10" y="64"/>
                    <a:pt x="9" y="61"/>
                  </a:cubicBezTo>
                  <a:cubicBezTo>
                    <a:pt x="8" y="59"/>
                    <a:pt x="7" y="56"/>
                    <a:pt x="6" y="55"/>
                  </a:cubicBezTo>
                  <a:cubicBezTo>
                    <a:pt x="7" y="54"/>
                    <a:pt x="7" y="52"/>
                    <a:pt x="9" y="52"/>
                  </a:cubicBezTo>
                  <a:cubicBezTo>
                    <a:pt x="8" y="49"/>
                    <a:pt x="4" y="47"/>
                    <a:pt x="4" y="43"/>
                  </a:cubicBezTo>
                  <a:cubicBezTo>
                    <a:pt x="5" y="43"/>
                    <a:pt x="4" y="45"/>
                    <a:pt x="6" y="45"/>
                  </a:cubicBezTo>
                  <a:cubicBezTo>
                    <a:pt x="4" y="43"/>
                    <a:pt x="7" y="40"/>
                    <a:pt x="5" y="36"/>
                  </a:cubicBezTo>
                  <a:cubicBezTo>
                    <a:pt x="5" y="37"/>
                    <a:pt x="6" y="37"/>
                    <a:pt x="6" y="37"/>
                  </a:cubicBezTo>
                  <a:cubicBezTo>
                    <a:pt x="6" y="37"/>
                    <a:pt x="5" y="36"/>
                    <a:pt x="4" y="35"/>
                  </a:cubicBezTo>
                  <a:cubicBezTo>
                    <a:pt x="5" y="34"/>
                    <a:pt x="5" y="36"/>
                    <a:pt x="5" y="35"/>
                  </a:cubicBezTo>
                  <a:cubicBezTo>
                    <a:pt x="6" y="31"/>
                    <a:pt x="5" y="28"/>
                    <a:pt x="4" y="25"/>
                  </a:cubicBezTo>
                  <a:cubicBezTo>
                    <a:pt x="3" y="22"/>
                    <a:pt x="1" y="18"/>
                    <a:pt x="1" y="15"/>
                  </a:cubicBezTo>
                  <a:cubicBezTo>
                    <a:pt x="1" y="17"/>
                    <a:pt x="4" y="18"/>
                    <a:pt x="5" y="1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3"/>
                    <a:pt x="3" y="12"/>
                  </a:cubicBezTo>
                  <a:cubicBezTo>
                    <a:pt x="3" y="12"/>
                    <a:pt x="4" y="11"/>
                    <a:pt x="4" y="12"/>
                  </a:cubicBezTo>
                  <a:cubicBezTo>
                    <a:pt x="7" y="8"/>
                    <a:pt x="0" y="5"/>
                    <a:pt x="2" y="0"/>
                  </a:cubicBezTo>
                  <a:cubicBezTo>
                    <a:pt x="3" y="2"/>
                    <a:pt x="5" y="4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6"/>
                    <a:pt x="9" y="5"/>
                    <a:pt x="11" y="5"/>
                  </a:cubicBezTo>
                  <a:cubicBezTo>
                    <a:pt x="12" y="5"/>
                    <a:pt x="11" y="6"/>
                    <a:pt x="12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5" y="7"/>
                    <a:pt x="15" y="12"/>
                    <a:pt x="16" y="15"/>
                  </a:cubicBezTo>
                  <a:cubicBezTo>
                    <a:pt x="16" y="16"/>
                    <a:pt x="15" y="15"/>
                    <a:pt x="14" y="15"/>
                  </a:cubicBezTo>
                  <a:cubicBezTo>
                    <a:pt x="14" y="16"/>
                    <a:pt x="13" y="17"/>
                    <a:pt x="14" y="18"/>
                  </a:cubicBezTo>
                  <a:cubicBezTo>
                    <a:pt x="16" y="19"/>
                    <a:pt x="15" y="17"/>
                    <a:pt x="15" y="17"/>
                  </a:cubicBezTo>
                  <a:cubicBezTo>
                    <a:pt x="17" y="17"/>
                    <a:pt x="17" y="17"/>
                    <a:pt x="17" y="18"/>
                  </a:cubicBezTo>
                  <a:cubicBezTo>
                    <a:pt x="15" y="18"/>
                    <a:pt x="16" y="23"/>
                    <a:pt x="14" y="24"/>
                  </a:cubicBezTo>
                  <a:cubicBezTo>
                    <a:pt x="15" y="28"/>
                    <a:pt x="19" y="23"/>
                    <a:pt x="18" y="27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31"/>
                    <a:pt x="20" y="34"/>
                    <a:pt x="20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6"/>
                    <a:pt x="18" y="37"/>
                    <a:pt x="18" y="37"/>
                  </a:cubicBezTo>
                  <a:cubicBezTo>
                    <a:pt x="17" y="40"/>
                    <a:pt x="20" y="41"/>
                    <a:pt x="18" y="43"/>
                  </a:cubicBezTo>
                  <a:cubicBezTo>
                    <a:pt x="19" y="44"/>
                    <a:pt x="20" y="45"/>
                    <a:pt x="22" y="47"/>
                  </a:cubicBezTo>
                  <a:cubicBezTo>
                    <a:pt x="23" y="48"/>
                    <a:pt x="24" y="50"/>
                    <a:pt x="25" y="51"/>
                  </a:cubicBezTo>
                  <a:cubicBezTo>
                    <a:pt x="22" y="52"/>
                    <a:pt x="22" y="48"/>
                    <a:pt x="20" y="47"/>
                  </a:cubicBezTo>
                  <a:cubicBezTo>
                    <a:pt x="20" y="48"/>
                    <a:pt x="20" y="49"/>
                    <a:pt x="20" y="50"/>
                  </a:cubicBezTo>
                  <a:cubicBezTo>
                    <a:pt x="20" y="48"/>
                    <a:pt x="18" y="48"/>
                    <a:pt x="17" y="47"/>
                  </a:cubicBezTo>
                  <a:cubicBezTo>
                    <a:pt x="16" y="49"/>
                    <a:pt x="19" y="50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6"/>
                    <a:pt x="25" y="55"/>
                    <a:pt x="25" y="54"/>
                  </a:cubicBezTo>
                  <a:cubicBezTo>
                    <a:pt x="24" y="55"/>
                    <a:pt x="24" y="54"/>
                    <a:pt x="23" y="53"/>
                  </a:cubicBezTo>
                  <a:cubicBezTo>
                    <a:pt x="25" y="54"/>
                    <a:pt x="24" y="52"/>
                    <a:pt x="25" y="52"/>
                  </a:cubicBezTo>
                  <a:cubicBezTo>
                    <a:pt x="26" y="54"/>
                    <a:pt x="26" y="56"/>
                    <a:pt x="27" y="57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6" y="60"/>
                    <a:pt x="27" y="62"/>
                    <a:pt x="27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5"/>
                    <a:pt x="28" y="67"/>
                    <a:pt x="27" y="69"/>
                  </a:cubicBezTo>
                  <a:cubicBezTo>
                    <a:pt x="29" y="71"/>
                    <a:pt x="32" y="72"/>
                    <a:pt x="34" y="73"/>
                  </a:cubicBezTo>
                  <a:cubicBezTo>
                    <a:pt x="37" y="73"/>
                    <a:pt x="33" y="80"/>
                    <a:pt x="38" y="80"/>
                  </a:cubicBezTo>
                  <a:cubicBezTo>
                    <a:pt x="37" y="81"/>
                    <a:pt x="35" y="80"/>
                    <a:pt x="34" y="79"/>
                  </a:cubicBezTo>
                  <a:cubicBezTo>
                    <a:pt x="34" y="81"/>
                    <a:pt x="38" y="81"/>
                    <a:pt x="36" y="82"/>
                  </a:cubicBezTo>
                  <a:cubicBezTo>
                    <a:pt x="35" y="79"/>
                    <a:pt x="34" y="83"/>
                    <a:pt x="33" y="82"/>
                  </a:cubicBezTo>
                  <a:cubicBezTo>
                    <a:pt x="33" y="83"/>
                    <a:pt x="34" y="85"/>
                    <a:pt x="35" y="85"/>
                  </a:cubicBezTo>
                  <a:cubicBezTo>
                    <a:pt x="34" y="83"/>
                    <a:pt x="39" y="84"/>
                    <a:pt x="37" y="83"/>
                  </a:cubicBezTo>
                  <a:cubicBezTo>
                    <a:pt x="40" y="83"/>
                    <a:pt x="41" y="86"/>
                    <a:pt x="42" y="88"/>
                  </a:cubicBezTo>
                  <a:cubicBezTo>
                    <a:pt x="41" y="88"/>
                    <a:pt x="40" y="89"/>
                    <a:pt x="40" y="90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2" y="91"/>
                    <a:pt x="39" y="89"/>
                    <a:pt x="40" y="91"/>
                  </a:cubicBezTo>
                  <a:cubicBezTo>
                    <a:pt x="43" y="92"/>
                    <a:pt x="42" y="98"/>
                    <a:pt x="46" y="96"/>
                  </a:cubicBezTo>
                  <a:cubicBezTo>
                    <a:pt x="46" y="99"/>
                    <a:pt x="43" y="94"/>
                    <a:pt x="42" y="98"/>
                  </a:cubicBezTo>
                  <a:cubicBezTo>
                    <a:pt x="40" y="97"/>
                    <a:pt x="41" y="94"/>
                    <a:pt x="39" y="95"/>
                  </a:cubicBezTo>
                  <a:cubicBezTo>
                    <a:pt x="40" y="96"/>
                    <a:pt x="37" y="96"/>
                    <a:pt x="37" y="9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3" y="99"/>
                    <a:pt x="44" y="103"/>
                    <a:pt x="46" y="106"/>
                  </a:cubicBezTo>
                  <a:cubicBezTo>
                    <a:pt x="50" y="108"/>
                    <a:pt x="54" y="107"/>
                    <a:pt x="56" y="110"/>
                  </a:cubicBezTo>
                  <a:cubicBezTo>
                    <a:pt x="54" y="110"/>
                    <a:pt x="56" y="114"/>
                    <a:pt x="53" y="113"/>
                  </a:cubicBezTo>
                  <a:cubicBezTo>
                    <a:pt x="53" y="115"/>
                    <a:pt x="55" y="116"/>
                    <a:pt x="56" y="115"/>
                  </a:cubicBezTo>
                  <a:cubicBezTo>
                    <a:pt x="55" y="114"/>
                    <a:pt x="56" y="115"/>
                    <a:pt x="56" y="113"/>
                  </a:cubicBezTo>
                  <a:cubicBezTo>
                    <a:pt x="57" y="113"/>
                    <a:pt x="58" y="115"/>
                    <a:pt x="58" y="116"/>
                  </a:cubicBezTo>
                  <a:cubicBezTo>
                    <a:pt x="58" y="116"/>
                    <a:pt x="58" y="116"/>
                    <a:pt x="57" y="116"/>
                  </a:cubicBezTo>
                  <a:cubicBezTo>
                    <a:pt x="58" y="118"/>
                    <a:pt x="59" y="116"/>
                    <a:pt x="60" y="117"/>
                  </a:cubicBezTo>
                  <a:cubicBezTo>
                    <a:pt x="59" y="118"/>
                    <a:pt x="61" y="119"/>
                    <a:pt x="61" y="120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62" y="120"/>
                    <a:pt x="65" y="122"/>
                    <a:pt x="64" y="123"/>
                  </a:cubicBezTo>
                  <a:cubicBezTo>
                    <a:pt x="65" y="123"/>
                    <a:pt x="68" y="123"/>
                    <a:pt x="68" y="124"/>
                  </a:cubicBezTo>
                  <a:cubicBezTo>
                    <a:pt x="67" y="124"/>
                    <a:pt x="69" y="126"/>
                    <a:pt x="67" y="127"/>
                  </a:cubicBezTo>
                  <a:cubicBezTo>
                    <a:pt x="68" y="131"/>
                    <a:pt x="74" y="128"/>
                    <a:pt x="74" y="132"/>
                  </a:cubicBezTo>
                  <a:cubicBezTo>
                    <a:pt x="74" y="132"/>
                    <a:pt x="73" y="132"/>
                    <a:pt x="73" y="133"/>
                  </a:cubicBezTo>
                  <a:cubicBezTo>
                    <a:pt x="74" y="133"/>
                    <a:pt x="75" y="134"/>
                    <a:pt x="75" y="134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6" y="135"/>
                    <a:pt x="76" y="135"/>
                    <a:pt x="76" y="134"/>
                  </a:cubicBezTo>
                  <a:cubicBezTo>
                    <a:pt x="78" y="134"/>
                    <a:pt x="80" y="133"/>
                    <a:pt x="83" y="134"/>
                  </a:cubicBezTo>
                  <a:cubicBezTo>
                    <a:pt x="84" y="132"/>
                    <a:pt x="82" y="131"/>
                    <a:pt x="81" y="131"/>
                  </a:cubicBezTo>
                  <a:cubicBezTo>
                    <a:pt x="79" y="132"/>
                    <a:pt x="79" y="132"/>
                    <a:pt x="79" y="132"/>
                  </a:cubicBezTo>
                  <a:cubicBezTo>
                    <a:pt x="80" y="130"/>
                    <a:pt x="77" y="131"/>
                    <a:pt x="77" y="130"/>
                  </a:cubicBezTo>
                  <a:cubicBezTo>
                    <a:pt x="81" y="128"/>
                    <a:pt x="83" y="132"/>
                    <a:pt x="86" y="132"/>
                  </a:cubicBezTo>
                  <a:cubicBezTo>
                    <a:pt x="87" y="129"/>
                    <a:pt x="85" y="126"/>
                    <a:pt x="83" y="125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7"/>
                    <a:pt x="79" y="126"/>
                    <a:pt x="79" y="125"/>
                  </a:cubicBezTo>
                  <a:cubicBezTo>
                    <a:pt x="80" y="126"/>
                    <a:pt x="78" y="129"/>
                    <a:pt x="78" y="128"/>
                  </a:cubicBezTo>
                  <a:cubicBezTo>
                    <a:pt x="78" y="125"/>
                    <a:pt x="76" y="128"/>
                    <a:pt x="75" y="127"/>
                  </a:cubicBezTo>
                  <a:cubicBezTo>
                    <a:pt x="75" y="127"/>
                    <a:pt x="76" y="128"/>
                    <a:pt x="75" y="128"/>
                  </a:cubicBezTo>
                  <a:cubicBezTo>
                    <a:pt x="75" y="125"/>
                    <a:pt x="73" y="125"/>
                    <a:pt x="74" y="122"/>
                  </a:cubicBezTo>
                  <a:cubicBezTo>
                    <a:pt x="71" y="124"/>
                    <a:pt x="72" y="120"/>
                    <a:pt x="69" y="122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69" y="123"/>
                    <a:pt x="68" y="122"/>
                    <a:pt x="67" y="122"/>
                  </a:cubicBezTo>
                  <a:cubicBezTo>
                    <a:pt x="68" y="119"/>
                    <a:pt x="70" y="122"/>
                    <a:pt x="70" y="118"/>
                  </a:cubicBezTo>
                  <a:cubicBezTo>
                    <a:pt x="68" y="116"/>
                    <a:pt x="65" y="118"/>
                    <a:pt x="64" y="116"/>
                  </a:cubicBezTo>
                  <a:cubicBezTo>
                    <a:pt x="66" y="116"/>
                    <a:pt x="68" y="116"/>
                    <a:pt x="69" y="118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2" y="118"/>
                    <a:pt x="73" y="119"/>
                  </a:cubicBezTo>
                  <a:cubicBezTo>
                    <a:pt x="70" y="119"/>
                    <a:pt x="73" y="120"/>
                    <a:pt x="72" y="122"/>
                  </a:cubicBezTo>
                  <a:cubicBezTo>
                    <a:pt x="73" y="121"/>
                    <a:pt x="72" y="120"/>
                    <a:pt x="75" y="120"/>
                  </a:cubicBezTo>
                  <a:cubicBezTo>
                    <a:pt x="74" y="119"/>
                    <a:pt x="73" y="119"/>
                    <a:pt x="73" y="117"/>
                  </a:cubicBezTo>
                  <a:cubicBezTo>
                    <a:pt x="75" y="121"/>
                    <a:pt x="80" y="116"/>
                    <a:pt x="81" y="119"/>
                  </a:cubicBezTo>
                  <a:cubicBezTo>
                    <a:pt x="79" y="119"/>
                    <a:pt x="79" y="121"/>
                    <a:pt x="79" y="122"/>
                  </a:cubicBezTo>
                  <a:cubicBezTo>
                    <a:pt x="79" y="122"/>
                    <a:pt x="81" y="123"/>
                    <a:pt x="81" y="123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5" y="122"/>
                    <a:pt x="82" y="126"/>
                    <a:pt x="85" y="126"/>
                  </a:cubicBezTo>
                  <a:cubicBezTo>
                    <a:pt x="87" y="125"/>
                    <a:pt x="84" y="124"/>
                    <a:pt x="85" y="124"/>
                  </a:cubicBezTo>
                  <a:cubicBezTo>
                    <a:pt x="88" y="125"/>
                    <a:pt x="86" y="129"/>
                    <a:pt x="87" y="132"/>
                  </a:cubicBezTo>
                  <a:cubicBezTo>
                    <a:pt x="87" y="132"/>
                    <a:pt x="88" y="130"/>
                    <a:pt x="90" y="130"/>
                  </a:cubicBezTo>
                  <a:cubicBezTo>
                    <a:pt x="89" y="131"/>
                    <a:pt x="89" y="132"/>
                    <a:pt x="87" y="132"/>
                  </a:cubicBezTo>
                  <a:cubicBezTo>
                    <a:pt x="87" y="133"/>
                    <a:pt x="89" y="133"/>
                    <a:pt x="90" y="133"/>
                  </a:cubicBezTo>
                  <a:cubicBezTo>
                    <a:pt x="89" y="131"/>
                    <a:pt x="92" y="132"/>
                    <a:pt x="93" y="131"/>
                  </a:cubicBezTo>
                  <a:cubicBezTo>
                    <a:pt x="94" y="132"/>
                    <a:pt x="92" y="132"/>
                    <a:pt x="91" y="132"/>
                  </a:cubicBezTo>
                  <a:cubicBezTo>
                    <a:pt x="91" y="133"/>
                    <a:pt x="91" y="136"/>
                    <a:pt x="92" y="134"/>
                  </a:cubicBezTo>
                  <a:cubicBezTo>
                    <a:pt x="91" y="135"/>
                    <a:pt x="88" y="136"/>
                    <a:pt x="86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5" y="135"/>
                  </a:cubicBezTo>
                  <a:cubicBezTo>
                    <a:pt x="85" y="137"/>
                    <a:pt x="84" y="138"/>
                    <a:pt x="83" y="139"/>
                  </a:cubicBezTo>
                  <a:cubicBezTo>
                    <a:pt x="83" y="139"/>
                    <a:pt x="84" y="139"/>
                    <a:pt x="84" y="138"/>
                  </a:cubicBezTo>
                  <a:cubicBezTo>
                    <a:pt x="83" y="137"/>
                    <a:pt x="82" y="137"/>
                    <a:pt x="82" y="138"/>
                  </a:cubicBezTo>
                  <a:cubicBezTo>
                    <a:pt x="80" y="139"/>
                    <a:pt x="82" y="140"/>
                    <a:pt x="82" y="141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6" y="141"/>
                    <a:pt x="88" y="140"/>
                    <a:pt x="91" y="139"/>
                  </a:cubicBezTo>
                  <a:cubicBezTo>
                    <a:pt x="93" y="139"/>
                    <a:pt x="92" y="141"/>
                    <a:pt x="93" y="143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95" y="143"/>
                    <a:pt x="96" y="144"/>
                    <a:pt x="94" y="145"/>
                  </a:cubicBezTo>
                  <a:cubicBezTo>
                    <a:pt x="94" y="145"/>
                    <a:pt x="94" y="145"/>
                    <a:pt x="94" y="144"/>
                  </a:cubicBezTo>
                  <a:cubicBezTo>
                    <a:pt x="94" y="145"/>
                    <a:pt x="94" y="145"/>
                    <a:pt x="93" y="145"/>
                  </a:cubicBezTo>
                  <a:cubicBezTo>
                    <a:pt x="93" y="145"/>
                    <a:pt x="93" y="145"/>
                    <a:pt x="93" y="145"/>
                  </a:cubicBezTo>
                  <a:cubicBezTo>
                    <a:pt x="95" y="146"/>
                    <a:pt x="96" y="146"/>
                    <a:pt x="96" y="146"/>
                  </a:cubicBezTo>
                  <a:cubicBezTo>
                    <a:pt x="92" y="146"/>
                    <a:pt x="94" y="149"/>
                    <a:pt x="92" y="151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4" y="150"/>
                    <a:pt x="96" y="151"/>
                    <a:pt x="96" y="151"/>
                  </a:cubicBezTo>
                  <a:cubicBezTo>
                    <a:pt x="95" y="152"/>
                    <a:pt x="98" y="152"/>
                    <a:pt x="99" y="153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9" y="154"/>
                    <a:pt x="101" y="155"/>
                    <a:pt x="102" y="155"/>
                  </a:cubicBezTo>
                  <a:cubicBezTo>
                    <a:pt x="103" y="154"/>
                    <a:pt x="106" y="152"/>
                    <a:pt x="107" y="151"/>
                  </a:cubicBezTo>
                  <a:cubicBezTo>
                    <a:pt x="106" y="149"/>
                    <a:pt x="107" y="149"/>
                    <a:pt x="108" y="148"/>
                  </a:cubicBezTo>
                  <a:cubicBezTo>
                    <a:pt x="108" y="148"/>
                    <a:pt x="108" y="149"/>
                    <a:pt x="108" y="148"/>
                  </a:cubicBezTo>
                  <a:cubicBezTo>
                    <a:pt x="109" y="148"/>
                    <a:pt x="108" y="148"/>
                    <a:pt x="109" y="147"/>
                  </a:cubicBezTo>
                  <a:cubicBezTo>
                    <a:pt x="106" y="147"/>
                    <a:pt x="104" y="146"/>
                    <a:pt x="102" y="148"/>
                  </a:cubicBezTo>
                  <a:cubicBezTo>
                    <a:pt x="102" y="149"/>
                    <a:pt x="104" y="147"/>
                    <a:pt x="104" y="148"/>
                  </a:cubicBezTo>
                  <a:cubicBezTo>
                    <a:pt x="102" y="149"/>
                    <a:pt x="101" y="148"/>
                    <a:pt x="100" y="147"/>
                  </a:cubicBezTo>
                  <a:cubicBezTo>
                    <a:pt x="100" y="146"/>
                    <a:pt x="100" y="146"/>
                    <a:pt x="100" y="146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9" y="145"/>
                    <a:pt x="100" y="143"/>
                    <a:pt x="101" y="144"/>
                  </a:cubicBezTo>
                  <a:cubicBezTo>
                    <a:pt x="102" y="143"/>
                    <a:pt x="100" y="143"/>
                    <a:pt x="99" y="142"/>
                  </a:cubicBezTo>
                  <a:cubicBezTo>
                    <a:pt x="97" y="144"/>
                    <a:pt x="97" y="144"/>
                    <a:pt x="97" y="144"/>
                  </a:cubicBezTo>
                  <a:cubicBezTo>
                    <a:pt x="98" y="143"/>
                    <a:pt x="96" y="141"/>
                    <a:pt x="99" y="141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2" y="139"/>
                    <a:pt x="102" y="139"/>
                    <a:pt x="102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3" y="141"/>
                    <a:pt x="103" y="141"/>
                    <a:pt x="103" y="141"/>
                  </a:cubicBezTo>
                  <a:cubicBezTo>
                    <a:pt x="107" y="142"/>
                    <a:pt x="102" y="145"/>
                    <a:pt x="106" y="145"/>
                  </a:cubicBezTo>
                  <a:cubicBezTo>
                    <a:pt x="109" y="143"/>
                    <a:pt x="110" y="144"/>
                    <a:pt x="112" y="146"/>
                  </a:cubicBezTo>
                  <a:cubicBezTo>
                    <a:pt x="110" y="145"/>
                    <a:pt x="111" y="147"/>
                    <a:pt x="109" y="148"/>
                  </a:cubicBezTo>
                  <a:cubicBezTo>
                    <a:pt x="110" y="150"/>
                    <a:pt x="112" y="148"/>
                    <a:pt x="113" y="148"/>
                  </a:cubicBezTo>
                  <a:cubicBezTo>
                    <a:pt x="113" y="149"/>
                    <a:pt x="112" y="150"/>
                    <a:pt x="111" y="149"/>
                  </a:cubicBezTo>
                  <a:cubicBezTo>
                    <a:pt x="110" y="152"/>
                    <a:pt x="113" y="150"/>
                    <a:pt x="112" y="153"/>
                  </a:cubicBezTo>
                  <a:cubicBezTo>
                    <a:pt x="117" y="155"/>
                    <a:pt x="120" y="146"/>
                    <a:pt x="124" y="152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7" y="153"/>
                    <a:pt x="128" y="155"/>
                    <a:pt x="132" y="155"/>
                  </a:cubicBezTo>
                  <a:cubicBezTo>
                    <a:pt x="132" y="157"/>
                    <a:pt x="133" y="158"/>
                    <a:pt x="133" y="159"/>
                  </a:cubicBezTo>
                  <a:cubicBezTo>
                    <a:pt x="133" y="159"/>
                    <a:pt x="130" y="161"/>
                    <a:pt x="131" y="163"/>
                  </a:cubicBezTo>
                  <a:cubicBezTo>
                    <a:pt x="130" y="159"/>
                    <a:pt x="129" y="160"/>
                    <a:pt x="128" y="158"/>
                  </a:cubicBezTo>
                  <a:cubicBezTo>
                    <a:pt x="127" y="158"/>
                    <a:pt x="128" y="159"/>
                    <a:pt x="128" y="160"/>
                  </a:cubicBezTo>
                  <a:cubicBezTo>
                    <a:pt x="127" y="159"/>
                    <a:pt x="127" y="158"/>
                    <a:pt x="126" y="158"/>
                  </a:cubicBezTo>
                  <a:cubicBezTo>
                    <a:pt x="126" y="159"/>
                    <a:pt x="127" y="160"/>
                    <a:pt x="125" y="160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2" y="157"/>
                    <a:pt x="122" y="161"/>
                    <a:pt x="120" y="159"/>
                  </a:cubicBezTo>
                  <a:cubicBezTo>
                    <a:pt x="121" y="158"/>
                    <a:pt x="123" y="156"/>
                    <a:pt x="124" y="156"/>
                  </a:cubicBezTo>
                  <a:cubicBezTo>
                    <a:pt x="123" y="155"/>
                    <a:pt x="126" y="156"/>
                    <a:pt x="125" y="154"/>
                  </a:cubicBezTo>
                  <a:cubicBezTo>
                    <a:pt x="123" y="156"/>
                    <a:pt x="123" y="154"/>
                    <a:pt x="120" y="155"/>
                  </a:cubicBezTo>
                  <a:cubicBezTo>
                    <a:pt x="121" y="154"/>
                    <a:pt x="121" y="154"/>
                    <a:pt x="121" y="154"/>
                  </a:cubicBezTo>
                  <a:cubicBezTo>
                    <a:pt x="119" y="152"/>
                    <a:pt x="119" y="152"/>
                    <a:pt x="119" y="152"/>
                  </a:cubicBezTo>
                  <a:cubicBezTo>
                    <a:pt x="119" y="153"/>
                    <a:pt x="116" y="152"/>
                    <a:pt x="115" y="154"/>
                  </a:cubicBezTo>
                  <a:cubicBezTo>
                    <a:pt x="118" y="156"/>
                    <a:pt x="118" y="155"/>
                    <a:pt x="121" y="158"/>
                  </a:cubicBezTo>
                  <a:cubicBezTo>
                    <a:pt x="119" y="158"/>
                    <a:pt x="117" y="159"/>
                    <a:pt x="116" y="161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4" y="162"/>
                    <a:pt x="114" y="163"/>
                    <a:pt x="113" y="166"/>
                  </a:cubicBezTo>
                  <a:cubicBezTo>
                    <a:pt x="116" y="165"/>
                    <a:pt x="116" y="167"/>
                    <a:pt x="119" y="167"/>
                  </a:cubicBezTo>
                  <a:cubicBezTo>
                    <a:pt x="120" y="165"/>
                    <a:pt x="118" y="164"/>
                    <a:pt x="117" y="164"/>
                  </a:cubicBezTo>
                  <a:cubicBezTo>
                    <a:pt x="120" y="163"/>
                    <a:pt x="120" y="163"/>
                    <a:pt x="120" y="163"/>
                  </a:cubicBezTo>
                  <a:cubicBezTo>
                    <a:pt x="119" y="164"/>
                    <a:pt x="119" y="164"/>
                    <a:pt x="119" y="164"/>
                  </a:cubicBezTo>
                  <a:cubicBezTo>
                    <a:pt x="123" y="166"/>
                    <a:pt x="123" y="166"/>
                    <a:pt x="123" y="166"/>
                  </a:cubicBezTo>
                  <a:cubicBezTo>
                    <a:pt x="122" y="166"/>
                    <a:pt x="121" y="167"/>
                    <a:pt x="121" y="168"/>
                  </a:cubicBezTo>
                  <a:cubicBezTo>
                    <a:pt x="121" y="168"/>
                    <a:pt x="122" y="169"/>
                    <a:pt x="122" y="170"/>
                  </a:cubicBezTo>
                  <a:cubicBezTo>
                    <a:pt x="123" y="168"/>
                    <a:pt x="123" y="167"/>
                    <a:pt x="124" y="167"/>
                  </a:cubicBezTo>
                  <a:cubicBezTo>
                    <a:pt x="126" y="168"/>
                    <a:pt x="128" y="171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1"/>
                    <a:pt x="132" y="170"/>
                    <a:pt x="133" y="169"/>
                  </a:cubicBezTo>
                  <a:cubicBezTo>
                    <a:pt x="133" y="171"/>
                    <a:pt x="134" y="171"/>
                    <a:pt x="135" y="172"/>
                  </a:cubicBezTo>
                  <a:cubicBezTo>
                    <a:pt x="136" y="170"/>
                    <a:pt x="137" y="166"/>
                    <a:pt x="136" y="164"/>
                  </a:cubicBezTo>
                  <a:cubicBezTo>
                    <a:pt x="133" y="165"/>
                    <a:pt x="134" y="166"/>
                    <a:pt x="132" y="168"/>
                  </a:cubicBezTo>
                  <a:cubicBezTo>
                    <a:pt x="128" y="169"/>
                    <a:pt x="128" y="169"/>
                    <a:pt x="128" y="169"/>
                  </a:cubicBezTo>
                  <a:cubicBezTo>
                    <a:pt x="130" y="168"/>
                    <a:pt x="130" y="168"/>
                    <a:pt x="130" y="168"/>
                  </a:cubicBezTo>
                  <a:cubicBezTo>
                    <a:pt x="128" y="167"/>
                    <a:pt x="126" y="168"/>
                    <a:pt x="127" y="166"/>
                  </a:cubicBezTo>
                  <a:cubicBezTo>
                    <a:pt x="128" y="165"/>
                    <a:pt x="130" y="166"/>
                    <a:pt x="131" y="165"/>
                  </a:cubicBezTo>
                  <a:cubicBezTo>
                    <a:pt x="130" y="164"/>
                    <a:pt x="130" y="164"/>
                    <a:pt x="130" y="164"/>
                  </a:cubicBezTo>
                  <a:cubicBezTo>
                    <a:pt x="133" y="162"/>
                    <a:pt x="130" y="166"/>
                    <a:pt x="133" y="165"/>
                  </a:cubicBezTo>
                  <a:cubicBezTo>
                    <a:pt x="133" y="163"/>
                    <a:pt x="133" y="165"/>
                    <a:pt x="135" y="164"/>
                  </a:cubicBezTo>
                  <a:cubicBezTo>
                    <a:pt x="135" y="163"/>
                    <a:pt x="131" y="163"/>
                    <a:pt x="133" y="160"/>
                  </a:cubicBezTo>
                  <a:cubicBezTo>
                    <a:pt x="134" y="159"/>
                    <a:pt x="135" y="166"/>
                    <a:pt x="138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40" y="164"/>
                    <a:pt x="141" y="162"/>
                    <a:pt x="142" y="161"/>
                  </a:cubicBezTo>
                  <a:cubicBezTo>
                    <a:pt x="143" y="163"/>
                    <a:pt x="145" y="161"/>
                    <a:pt x="146" y="162"/>
                  </a:cubicBezTo>
                  <a:cubicBezTo>
                    <a:pt x="145" y="163"/>
                    <a:pt x="145" y="163"/>
                    <a:pt x="145" y="163"/>
                  </a:cubicBezTo>
                  <a:cubicBezTo>
                    <a:pt x="147" y="163"/>
                    <a:pt x="147" y="163"/>
                    <a:pt x="147" y="163"/>
                  </a:cubicBezTo>
                  <a:cubicBezTo>
                    <a:pt x="146" y="164"/>
                    <a:pt x="145" y="162"/>
                    <a:pt x="144" y="162"/>
                  </a:cubicBezTo>
                  <a:cubicBezTo>
                    <a:pt x="143" y="164"/>
                    <a:pt x="143" y="164"/>
                    <a:pt x="143" y="164"/>
                  </a:cubicBezTo>
                  <a:cubicBezTo>
                    <a:pt x="143" y="161"/>
                    <a:pt x="141" y="165"/>
                    <a:pt x="139" y="166"/>
                  </a:cubicBezTo>
                  <a:cubicBezTo>
                    <a:pt x="141" y="165"/>
                    <a:pt x="144" y="167"/>
                    <a:pt x="145" y="164"/>
                  </a:cubicBezTo>
                  <a:cubicBezTo>
                    <a:pt x="146" y="166"/>
                    <a:pt x="146" y="166"/>
                    <a:pt x="146" y="166"/>
                  </a:cubicBezTo>
                  <a:cubicBezTo>
                    <a:pt x="146" y="165"/>
                    <a:pt x="146" y="165"/>
                    <a:pt x="146" y="165"/>
                  </a:cubicBezTo>
                  <a:cubicBezTo>
                    <a:pt x="147" y="167"/>
                    <a:pt x="145" y="169"/>
                    <a:pt x="144" y="169"/>
                  </a:cubicBezTo>
                  <a:cubicBezTo>
                    <a:pt x="144" y="169"/>
                    <a:pt x="144" y="168"/>
                    <a:pt x="144" y="168"/>
                  </a:cubicBezTo>
                  <a:cubicBezTo>
                    <a:pt x="143" y="169"/>
                    <a:pt x="142" y="170"/>
                    <a:pt x="140" y="169"/>
                  </a:cubicBezTo>
                  <a:cubicBezTo>
                    <a:pt x="141" y="168"/>
                    <a:pt x="141" y="168"/>
                    <a:pt x="141" y="168"/>
                  </a:cubicBezTo>
                  <a:cubicBezTo>
                    <a:pt x="139" y="168"/>
                    <a:pt x="137" y="168"/>
                    <a:pt x="136" y="169"/>
                  </a:cubicBezTo>
                  <a:cubicBezTo>
                    <a:pt x="139" y="171"/>
                    <a:pt x="142" y="172"/>
                    <a:pt x="145" y="173"/>
                  </a:cubicBezTo>
                  <a:cubicBezTo>
                    <a:pt x="147" y="169"/>
                    <a:pt x="148" y="167"/>
                    <a:pt x="149" y="163"/>
                  </a:cubicBezTo>
                  <a:cubicBezTo>
                    <a:pt x="151" y="162"/>
                    <a:pt x="154" y="162"/>
                    <a:pt x="155" y="164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56" y="165"/>
                    <a:pt x="157" y="165"/>
                    <a:pt x="157" y="165"/>
                  </a:cubicBezTo>
                  <a:cubicBezTo>
                    <a:pt x="158" y="166"/>
                    <a:pt x="156" y="167"/>
                    <a:pt x="157" y="168"/>
                  </a:cubicBezTo>
                  <a:cubicBezTo>
                    <a:pt x="160" y="167"/>
                    <a:pt x="160" y="167"/>
                    <a:pt x="160" y="167"/>
                  </a:cubicBezTo>
                  <a:cubicBezTo>
                    <a:pt x="159" y="169"/>
                    <a:pt x="157" y="168"/>
                    <a:pt x="156" y="168"/>
                  </a:cubicBezTo>
                  <a:cubicBezTo>
                    <a:pt x="156" y="168"/>
                    <a:pt x="157" y="168"/>
                    <a:pt x="157" y="167"/>
                  </a:cubicBezTo>
                  <a:cubicBezTo>
                    <a:pt x="155" y="166"/>
                    <a:pt x="152" y="169"/>
                    <a:pt x="152" y="166"/>
                  </a:cubicBezTo>
                  <a:cubicBezTo>
                    <a:pt x="152" y="167"/>
                    <a:pt x="154" y="165"/>
                    <a:pt x="152" y="164"/>
                  </a:cubicBezTo>
                  <a:cubicBezTo>
                    <a:pt x="151" y="163"/>
                    <a:pt x="150" y="165"/>
                    <a:pt x="150" y="166"/>
                  </a:cubicBezTo>
                  <a:cubicBezTo>
                    <a:pt x="149" y="167"/>
                    <a:pt x="151" y="168"/>
                    <a:pt x="150" y="169"/>
                  </a:cubicBezTo>
                  <a:cubicBezTo>
                    <a:pt x="152" y="169"/>
                    <a:pt x="152" y="168"/>
                    <a:pt x="153" y="169"/>
                  </a:cubicBezTo>
                  <a:cubicBezTo>
                    <a:pt x="152" y="169"/>
                    <a:pt x="150" y="171"/>
                    <a:pt x="150" y="169"/>
                  </a:cubicBezTo>
                  <a:cubicBezTo>
                    <a:pt x="148" y="170"/>
                    <a:pt x="147" y="175"/>
                    <a:pt x="148" y="176"/>
                  </a:cubicBezTo>
                  <a:cubicBezTo>
                    <a:pt x="148" y="174"/>
                    <a:pt x="152" y="175"/>
                    <a:pt x="150" y="172"/>
                  </a:cubicBezTo>
                  <a:cubicBezTo>
                    <a:pt x="152" y="171"/>
                    <a:pt x="154" y="171"/>
                    <a:pt x="156" y="170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8" y="170"/>
                    <a:pt x="158" y="170"/>
                    <a:pt x="158" y="170"/>
                  </a:cubicBezTo>
                  <a:cubicBezTo>
                    <a:pt x="157" y="171"/>
                    <a:pt x="157" y="171"/>
                    <a:pt x="157" y="172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58" y="171"/>
                    <a:pt x="161" y="171"/>
                    <a:pt x="161" y="172"/>
                  </a:cubicBezTo>
                  <a:cubicBezTo>
                    <a:pt x="162" y="171"/>
                    <a:pt x="163" y="170"/>
                    <a:pt x="162" y="169"/>
                  </a:cubicBezTo>
                  <a:cubicBezTo>
                    <a:pt x="161" y="167"/>
                    <a:pt x="161" y="169"/>
                    <a:pt x="160" y="169"/>
                  </a:cubicBezTo>
                  <a:cubicBezTo>
                    <a:pt x="162" y="167"/>
                    <a:pt x="162" y="167"/>
                    <a:pt x="162" y="167"/>
                  </a:cubicBezTo>
                  <a:cubicBezTo>
                    <a:pt x="162" y="167"/>
                    <a:pt x="162" y="167"/>
                    <a:pt x="162" y="167"/>
                  </a:cubicBezTo>
                  <a:cubicBezTo>
                    <a:pt x="163" y="165"/>
                    <a:pt x="163" y="165"/>
                    <a:pt x="163" y="165"/>
                  </a:cubicBezTo>
                  <a:cubicBezTo>
                    <a:pt x="166" y="166"/>
                    <a:pt x="162" y="170"/>
                    <a:pt x="165" y="168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8" y="166"/>
                    <a:pt x="172" y="170"/>
                    <a:pt x="174" y="169"/>
                  </a:cubicBezTo>
                  <a:cubicBezTo>
                    <a:pt x="173" y="170"/>
                    <a:pt x="173" y="173"/>
                    <a:pt x="174" y="174"/>
                  </a:cubicBezTo>
                  <a:cubicBezTo>
                    <a:pt x="173" y="174"/>
                    <a:pt x="171" y="174"/>
                    <a:pt x="169" y="174"/>
                  </a:cubicBezTo>
                  <a:cubicBezTo>
                    <a:pt x="169" y="173"/>
                    <a:pt x="171" y="171"/>
                    <a:pt x="173" y="171"/>
                  </a:cubicBezTo>
                  <a:cubicBezTo>
                    <a:pt x="172" y="167"/>
                    <a:pt x="169" y="174"/>
                    <a:pt x="169" y="169"/>
                  </a:cubicBezTo>
                  <a:cubicBezTo>
                    <a:pt x="165" y="167"/>
                    <a:pt x="166" y="173"/>
                    <a:pt x="163" y="170"/>
                  </a:cubicBezTo>
                  <a:cubicBezTo>
                    <a:pt x="162" y="172"/>
                    <a:pt x="161" y="171"/>
                    <a:pt x="161" y="173"/>
                  </a:cubicBezTo>
                  <a:cubicBezTo>
                    <a:pt x="162" y="177"/>
                    <a:pt x="166" y="173"/>
                    <a:pt x="168" y="175"/>
                  </a:cubicBezTo>
                  <a:cubicBezTo>
                    <a:pt x="167" y="175"/>
                    <a:pt x="167" y="175"/>
                    <a:pt x="167" y="176"/>
                  </a:cubicBezTo>
                  <a:cubicBezTo>
                    <a:pt x="168" y="176"/>
                    <a:pt x="169" y="176"/>
                    <a:pt x="170" y="175"/>
                  </a:cubicBezTo>
                  <a:cubicBezTo>
                    <a:pt x="170" y="175"/>
                    <a:pt x="170" y="175"/>
                    <a:pt x="170" y="175"/>
                  </a:cubicBezTo>
                  <a:cubicBezTo>
                    <a:pt x="172" y="173"/>
                    <a:pt x="171" y="177"/>
                    <a:pt x="172" y="178"/>
                  </a:cubicBezTo>
                  <a:cubicBezTo>
                    <a:pt x="173" y="177"/>
                    <a:pt x="174" y="178"/>
                    <a:pt x="174" y="177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176" y="176"/>
                    <a:pt x="176" y="176"/>
                    <a:pt x="176" y="176"/>
                  </a:cubicBezTo>
                  <a:cubicBezTo>
                    <a:pt x="177" y="176"/>
                    <a:pt x="177" y="178"/>
                    <a:pt x="178" y="176"/>
                  </a:cubicBezTo>
                  <a:cubicBezTo>
                    <a:pt x="179" y="174"/>
                    <a:pt x="179" y="174"/>
                    <a:pt x="179" y="174"/>
                  </a:cubicBezTo>
                  <a:cubicBezTo>
                    <a:pt x="176" y="173"/>
                    <a:pt x="176" y="173"/>
                    <a:pt x="176" y="173"/>
                  </a:cubicBezTo>
                  <a:cubicBezTo>
                    <a:pt x="177" y="173"/>
                    <a:pt x="176" y="171"/>
                    <a:pt x="178" y="171"/>
                  </a:cubicBezTo>
                  <a:cubicBezTo>
                    <a:pt x="176" y="173"/>
                    <a:pt x="179" y="172"/>
                    <a:pt x="179" y="174"/>
                  </a:cubicBezTo>
                  <a:cubicBezTo>
                    <a:pt x="180" y="173"/>
                    <a:pt x="180" y="173"/>
                    <a:pt x="180" y="173"/>
                  </a:cubicBezTo>
                  <a:cubicBezTo>
                    <a:pt x="180" y="174"/>
                    <a:pt x="180" y="174"/>
                    <a:pt x="180" y="174"/>
                  </a:cubicBezTo>
                  <a:cubicBezTo>
                    <a:pt x="181" y="175"/>
                    <a:pt x="181" y="173"/>
                    <a:pt x="182" y="173"/>
                  </a:cubicBezTo>
                  <a:cubicBezTo>
                    <a:pt x="181" y="172"/>
                    <a:pt x="180" y="171"/>
                    <a:pt x="178" y="172"/>
                  </a:cubicBezTo>
                  <a:cubicBezTo>
                    <a:pt x="180" y="171"/>
                    <a:pt x="182" y="170"/>
                    <a:pt x="182" y="170"/>
                  </a:cubicBezTo>
                  <a:cubicBezTo>
                    <a:pt x="184" y="169"/>
                    <a:pt x="185" y="170"/>
                    <a:pt x="186" y="170"/>
                  </a:cubicBezTo>
                  <a:cubicBezTo>
                    <a:pt x="183" y="171"/>
                    <a:pt x="186" y="177"/>
                    <a:pt x="182" y="175"/>
                  </a:cubicBezTo>
                  <a:cubicBezTo>
                    <a:pt x="182" y="175"/>
                    <a:pt x="182" y="175"/>
                    <a:pt x="183" y="175"/>
                  </a:cubicBezTo>
                  <a:cubicBezTo>
                    <a:pt x="182" y="173"/>
                    <a:pt x="180" y="175"/>
                    <a:pt x="179" y="176"/>
                  </a:cubicBezTo>
                  <a:cubicBezTo>
                    <a:pt x="179" y="178"/>
                    <a:pt x="178" y="178"/>
                    <a:pt x="180" y="179"/>
                  </a:cubicBezTo>
                  <a:cubicBezTo>
                    <a:pt x="179" y="178"/>
                    <a:pt x="181" y="176"/>
                    <a:pt x="183" y="177"/>
                  </a:cubicBezTo>
                  <a:cubicBezTo>
                    <a:pt x="183" y="180"/>
                    <a:pt x="183" y="180"/>
                    <a:pt x="183" y="180"/>
                  </a:cubicBezTo>
                  <a:cubicBezTo>
                    <a:pt x="185" y="181"/>
                    <a:pt x="185" y="181"/>
                    <a:pt x="185" y="181"/>
                  </a:cubicBezTo>
                  <a:cubicBezTo>
                    <a:pt x="185" y="181"/>
                    <a:pt x="185" y="181"/>
                    <a:pt x="185" y="181"/>
                  </a:cubicBezTo>
                  <a:cubicBezTo>
                    <a:pt x="186" y="183"/>
                    <a:pt x="187" y="180"/>
                    <a:pt x="189" y="182"/>
                  </a:cubicBezTo>
                  <a:cubicBezTo>
                    <a:pt x="190" y="181"/>
                    <a:pt x="195" y="181"/>
                    <a:pt x="193" y="178"/>
                  </a:cubicBezTo>
                  <a:cubicBezTo>
                    <a:pt x="194" y="180"/>
                    <a:pt x="196" y="177"/>
                    <a:pt x="197" y="177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7" y="173"/>
                    <a:pt x="197" y="174"/>
                    <a:pt x="198" y="170"/>
                  </a:cubicBezTo>
                  <a:cubicBezTo>
                    <a:pt x="198" y="171"/>
                    <a:pt x="199" y="172"/>
                    <a:pt x="199" y="173"/>
                  </a:cubicBezTo>
                  <a:cubicBezTo>
                    <a:pt x="200" y="173"/>
                    <a:pt x="202" y="173"/>
                    <a:pt x="204" y="173"/>
                  </a:cubicBezTo>
                  <a:cubicBezTo>
                    <a:pt x="206" y="172"/>
                    <a:pt x="207" y="172"/>
                    <a:pt x="208" y="170"/>
                  </a:cubicBezTo>
                  <a:cubicBezTo>
                    <a:pt x="210" y="170"/>
                    <a:pt x="211" y="174"/>
                    <a:pt x="214" y="172"/>
                  </a:cubicBezTo>
                  <a:cubicBezTo>
                    <a:pt x="214" y="171"/>
                    <a:pt x="213" y="169"/>
                    <a:pt x="215" y="170"/>
                  </a:cubicBezTo>
                  <a:cubicBezTo>
                    <a:pt x="215" y="170"/>
                    <a:pt x="213" y="172"/>
                    <a:pt x="215" y="172"/>
                  </a:cubicBezTo>
                  <a:cubicBezTo>
                    <a:pt x="217" y="169"/>
                    <a:pt x="219" y="172"/>
                    <a:pt x="221" y="170"/>
                  </a:cubicBezTo>
                  <a:cubicBezTo>
                    <a:pt x="222" y="170"/>
                    <a:pt x="224" y="169"/>
                    <a:pt x="224" y="171"/>
                  </a:cubicBezTo>
                  <a:cubicBezTo>
                    <a:pt x="222" y="171"/>
                    <a:pt x="220" y="172"/>
                    <a:pt x="220" y="173"/>
                  </a:cubicBezTo>
                  <a:cubicBezTo>
                    <a:pt x="220" y="172"/>
                    <a:pt x="218" y="173"/>
                    <a:pt x="219" y="171"/>
                  </a:cubicBezTo>
                  <a:cubicBezTo>
                    <a:pt x="217" y="170"/>
                    <a:pt x="218" y="173"/>
                    <a:pt x="215" y="172"/>
                  </a:cubicBezTo>
                  <a:cubicBezTo>
                    <a:pt x="215" y="173"/>
                    <a:pt x="217" y="174"/>
                    <a:pt x="217" y="174"/>
                  </a:cubicBezTo>
                  <a:cubicBezTo>
                    <a:pt x="218" y="176"/>
                    <a:pt x="213" y="176"/>
                    <a:pt x="216" y="179"/>
                  </a:cubicBezTo>
                  <a:cubicBezTo>
                    <a:pt x="218" y="178"/>
                    <a:pt x="218" y="173"/>
                    <a:pt x="221" y="175"/>
                  </a:cubicBezTo>
                  <a:cubicBezTo>
                    <a:pt x="220" y="177"/>
                    <a:pt x="219" y="176"/>
                    <a:pt x="218" y="179"/>
                  </a:cubicBezTo>
                  <a:cubicBezTo>
                    <a:pt x="220" y="179"/>
                    <a:pt x="220" y="179"/>
                    <a:pt x="220" y="179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1" y="178"/>
                    <a:pt x="221" y="178"/>
                    <a:pt x="221" y="178"/>
                  </a:cubicBezTo>
                  <a:cubicBezTo>
                    <a:pt x="225" y="179"/>
                    <a:pt x="223" y="174"/>
                    <a:pt x="226" y="172"/>
                  </a:cubicBezTo>
                  <a:cubicBezTo>
                    <a:pt x="224" y="171"/>
                    <a:pt x="225" y="167"/>
                    <a:pt x="224" y="167"/>
                  </a:cubicBezTo>
                  <a:cubicBezTo>
                    <a:pt x="225" y="166"/>
                    <a:pt x="227" y="166"/>
                    <a:pt x="228" y="168"/>
                  </a:cubicBezTo>
                  <a:cubicBezTo>
                    <a:pt x="225" y="172"/>
                    <a:pt x="228" y="171"/>
                    <a:pt x="226" y="175"/>
                  </a:cubicBezTo>
                  <a:cubicBezTo>
                    <a:pt x="226" y="176"/>
                    <a:pt x="226" y="179"/>
                    <a:pt x="228" y="179"/>
                  </a:cubicBezTo>
                  <a:cubicBezTo>
                    <a:pt x="230" y="176"/>
                    <a:pt x="227" y="177"/>
                    <a:pt x="229" y="175"/>
                  </a:cubicBezTo>
                  <a:cubicBezTo>
                    <a:pt x="229" y="175"/>
                    <a:pt x="229" y="175"/>
                    <a:pt x="229" y="176"/>
                  </a:cubicBezTo>
                  <a:cubicBezTo>
                    <a:pt x="230" y="174"/>
                    <a:pt x="230" y="176"/>
                    <a:pt x="231" y="174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33" y="176"/>
                    <a:pt x="232" y="172"/>
                    <a:pt x="234" y="174"/>
                  </a:cubicBezTo>
                  <a:cubicBezTo>
                    <a:pt x="233" y="172"/>
                    <a:pt x="234" y="172"/>
                    <a:pt x="235" y="171"/>
                  </a:cubicBezTo>
                  <a:cubicBezTo>
                    <a:pt x="233" y="170"/>
                    <a:pt x="232" y="168"/>
                    <a:pt x="229" y="168"/>
                  </a:cubicBezTo>
                  <a:cubicBezTo>
                    <a:pt x="229" y="170"/>
                    <a:pt x="230" y="171"/>
                    <a:pt x="229" y="172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2"/>
                    <a:pt x="230" y="172"/>
                    <a:pt x="230" y="173"/>
                  </a:cubicBezTo>
                  <a:cubicBezTo>
                    <a:pt x="228" y="172"/>
                    <a:pt x="228" y="172"/>
                    <a:pt x="228" y="172"/>
                  </a:cubicBezTo>
                  <a:cubicBezTo>
                    <a:pt x="230" y="170"/>
                    <a:pt x="228" y="169"/>
                    <a:pt x="229" y="167"/>
                  </a:cubicBezTo>
                  <a:cubicBezTo>
                    <a:pt x="231" y="167"/>
                    <a:pt x="230" y="166"/>
                    <a:pt x="231" y="167"/>
                  </a:cubicBezTo>
                  <a:cubicBezTo>
                    <a:pt x="232" y="169"/>
                    <a:pt x="236" y="169"/>
                    <a:pt x="239" y="170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7" y="172"/>
                    <a:pt x="239" y="172"/>
                    <a:pt x="240" y="172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0" y="171"/>
                    <a:pt x="240" y="172"/>
                    <a:pt x="241" y="172"/>
                  </a:cubicBezTo>
                  <a:cubicBezTo>
                    <a:pt x="242" y="171"/>
                    <a:pt x="241" y="169"/>
                    <a:pt x="243" y="168"/>
                  </a:cubicBezTo>
                  <a:cubicBezTo>
                    <a:pt x="243" y="169"/>
                    <a:pt x="243" y="171"/>
                    <a:pt x="244" y="171"/>
                  </a:cubicBezTo>
                  <a:cubicBezTo>
                    <a:pt x="244" y="172"/>
                    <a:pt x="247" y="175"/>
                    <a:pt x="248" y="173"/>
                  </a:cubicBezTo>
                  <a:cubicBezTo>
                    <a:pt x="248" y="172"/>
                    <a:pt x="249" y="172"/>
                    <a:pt x="249" y="172"/>
                  </a:cubicBezTo>
                  <a:cubicBezTo>
                    <a:pt x="249" y="172"/>
                    <a:pt x="249" y="172"/>
                    <a:pt x="249" y="172"/>
                  </a:cubicBezTo>
                  <a:cubicBezTo>
                    <a:pt x="251" y="173"/>
                    <a:pt x="251" y="173"/>
                    <a:pt x="251" y="173"/>
                  </a:cubicBezTo>
                  <a:cubicBezTo>
                    <a:pt x="251" y="175"/>
                    <a:pt x="248" y="173"/>
                    <a:pt x="248" y="175"/>
                  </a:cubicBezTo>
                  <a:cubicBezTo>
                    <a:pt x="249" y="177"/>
                    <a:pt x="249" y="177"/>
                    <a:pt x="249" y="177"/>
                  </a:cubicBezTo>
                  <a:cubicBezTo>
                    <a:pt x="248" y="177"/>
                    <a:pt x="247" y="179"/>
                    <a:pt x="246" y="180"/>
                  </a:cubicBezTo>
                  <a:cubicBezTo>
                    <a:pt x="248" y="180"/>
                    <a:pt x="248" y="179"/>
                    <a:pt x="250" y="178"/>
                  </a:cubicBezTo>
                  <a:cubicBezTo>
                    <a:pt x="250" y="179"/>
                    <a:pt x="250" y="181"/>
                    <a:pt x="249" y="181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47" y="179"/>
                    <a:pt x="247" y="183"/>
                    <a:pt x="244" y="183"/>
                  </a:cubicBezTo>
                  <a:cubicBezTo>
                    <a:pt x="244" y="183"/>
                    <a:pt x="244" y="183"/>
                    <a:pt x="244" y="183"/>
                  </a:cubicBezTo>
                  <a:cubicBezTo>
                    <a:pt x="243" y="185"/>
                    <a:pt x="240" y="183"/>
                    <a:pt x="239" y="187"/>
                  </a:cubicBezTo>
                  <a:cubicBezTo>
                    <a:pt x="239" y="185"/>
                    <a:pt x="239" y="185"/>
                    <a:pt x="239" y="185"/>
                  </a:cubicBezTo>
                  <a:cubicBezTo>
                    <a:pt x="238" y="187"/>
                    <a:pt x="236" y="189"/>
                    <a:pt x="234" y="192"/>
                  </a:cubicBezTo>
                  <a:cubicBezTo>
                    <a:pt x="234" y="193"/>
                    <a:pt x="234" y="193"/>
                    <a:pt x="234" y="193"/>
                  </a:cubicBezTo>
                  <a:cubicBezTo>
                    <a:pt x="235" y="193"/>
                    <a:pt x="234" y="194"/>
                    <a:pt x="233" y="193"/>
                  </a:cubicBezTo>
                  <a:cubicBezTo>
                    <a:pt x="233" y="193"/>
                    <a:pt x="233" y="193"/>
                    <a:pt x="233" y="193"/>
                  </a:cubicBezTo>
                  <a:cubicBezTo>
                    <a:pt x="232" y="195"/>
                    <a:pt x="231" y="196"/>
                    <a:pt x="230" y="197"/>
                  </a:cubicBezTo>
                  <a:cubicBezTo>
                    <a:pt x="230" y="197"/>
                    <a:pt x="231" y="198"/>
                    <a:pt x="231" y="198"/>
                  </a:cubicBezTo>
                  <a:cubicBezTo>
                    <a:pt x="232" y="197"/>
                    <a:pt x="234" y="197"/>
                    <a:pt x="233" y="195"/>
                  </a:cubicBezTo>
                  <a:cubicBezTo>
                    <a:pt x="235" y="195"/>
                    <a:pt x="236" y="193"/>
                    <a:pt x="237" y="194"/>
                  </a:cubicBezTo>
                  <a:cubicBezTo>
                    <a:pt x="235" y="193"/>
                    <a:pt x="238" y="191"/>
                    <a:pt x="238" y="190"/>
                  </a:cubicBezTo>
                  <a:cubicBezTo>
                    <a:pt x="239" y="191"/>
                    <a:pt x="240" y="189"/>
                    <a:pt x="240" y="191"/>
                  </a:cubicBezTo>
                  <a:cubicBezTo>
                    <a:pt x="241" y="192"/>
                    <a:pt x="239" y="190"/>
                    <a:pt x="239" y="191"/>
                  </a:cubicBezTo>
                  <a:cubicBezTo>
                    <a:pt x="238" y="194"/>
                    <a:pt x="242" y="192"/>
                    <a:pt x="241" y="194"/>
                  </a:cubicBezTo>
                  <a:cubicBezTo>
                    <a:pt x="243" y="192"/>
                    <a:pt x="247" y="192"/>
                    <a:pt x="249" y="189"/>
                  </a:cubicBezTo>
                  <a:cubicBezTo>
                    <a:pt x="247" y="189"/>
                    <a:pt x="247" y="189"/>
                    <a:pt x="247" y="189"/>
                  </a:cubicBezTo>
                  <a:cubicBezTo>
                    <a:pt x="248" y="189"/>
                    <a:pt x="251" y="187"/>
                    <a:pt x="251" y="188"/>
                  </a:cubicBezTo>
                  <a:cubicBezTo>
                    <a:pt x="250" y="188"/>
                    <a:pt x="249" y="189"/>
                    <a:pt x="248" y="190"/>
                  </a:cubicBezTo>
                  <a:cubicBezTo>
                    <a:pt x="249" y="192"/>
                    <a:pt x="251" y="189"/>
                    <a:pt x="252" y="190"/>
                  </a:cubicBezTo>
                  <a:cubicBezTo>
                    <a:pt x="254" y="185"/>
                    <a:pt x="254" y="185"/>
                    <a:pt x="254" y="185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3" y="184"/>
                    <a:pt x="256" y="184"/>
                    <a:pt x="258" y="184"/>
                  </a:cubicBezTo>
                  <a:cubicBezTo>
                    <a:pt x="258" y="187"/>
                    <a:pt x="255" y="185"/>
                    <a:pt x="253" y="187"/>
                  </a:cubicBezTo>
                  <a:cubicBezTo>
                    <a:pt x="252" y="189"/>
                    <a:pt x="255" y="189"/>
                    <a:pt x="254" y="191"/>
                  </a:cubicBezTo>
                  <a:cubicBezTo>
                    <a:pt x="255" y="191"/>
                    <a:pt x="256" y="191"/>
                    <a:pt x="256" y="190"/>
                  </a:cubicBezTo>
                  <a:cubicBezTo>
                    <a:pt x="257" y="190"/>
                    <a:pt x="257" y="190"/>
                    <a:pt x="257" y="190"/>
                  </a:cubicBezTo>
                  <a:cubicBezTo>
                    <a:pt x="256" y="193"/>
                    <a:pt x="253" y="194"/>
                    <a:pt x="251" y="197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0" y="195"/>
                    <a:pt x="248" y="196"/>
                    <a:pt x="247" y="197"/>
                  </a:cubicBezTo>
                  <a:cubicBezTo>
                    <a:pt x="248" y="198"/>
                    <a:pt x="248" y="197"/>
                    <a:pt x="248" y="197"/>
                  </a:cubicBezTo>
                  <a:cubicBezTo>
                    <a:pt x="248" y="197"/>
                    <a:pt x="247" y="198"/>
                    <a:pt x="247" y="199"/>
                  </a:cubicBezTo>
                  <a:cubicBezTo>
                    <a:pt x="248" y="199"/>
                    <a:pt x="247" y="200"/>
                    <a:pt x="249" y="200"/>
                  </a:cubicBezTo>
                  <a:cubicBezTo>
                    <a:pt x="248" y="201"/>
                    <a:pt x="247" y="201"/>
                    <a:pt x="246" y="202"/>
                  </a:cubicBezTo>
                  <a:cubicBezTo>
                    <a:pt x="245" y="201"/>
                    <a:pt x="246" y="200"/>
                    <a:pt x="245" y="199"/>
                  </a:cubicBezTo>
                  <a:cubicBezTo>
                    <a:pt x="244" y="200"/>
                    <a:pt x="243" y="197"/>
                    <a:pt x="241" y="199"/>
                  </a:cubicBezTo>
                  <a:cubicBezTo>
                    <a:pt x="244" y="199"/>
                    <a:pt x="241" y="202"/>
                    <a:pt x="241" y="203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1" y="205"/>
                    <a:pt x="240" y="205"/>
                    <a:pt x="239" y="204"/>
                  </a:cubicBezTo>
                  <a:cubicBezTo>
                    <a:pt x="240" y="203"/>
                    <a:pt x="241" y="203"/>
                    <a:pt x="240" y="202"/>
                  </a:cubicBezTo>
                  <a:cubicBezTo>
                    <a:pt x="240" y="202"/>
                    <a:pt x="239" y="202"/>
                    <a:pt x="239" y="203"/>
                  </a:cubicBezTo>
                  <a:cubicBezTo>
                    <a:pt x="239" y="202"/>
                    <a:pt x="239" y="202"/>
                    <a:pt x="239" y="202"/>
                  </a:cubicBezTo>
                  <a:cubicBezTo>
                    <a:pt x="236" y="203"/>
                    <a:pt x="236" y="203"/>
                    <a:pt x="236" y="203"/>
                  </a:cubicBezTo>
                  <a:cubicBezTo>
                    <a:pt x="235" y="204"/>
                    <a:pt x="235" y="207"/>
                    <a:pt x="235" y="209"/>
                  </a:cubicBezTo>
                  <a:cubicBezTo>
                    <a:pt x="234" y="208"/>
                    <a:pt x="233" y="209"/>
                    <a:pt x="232" y="210"/>
                  </a:cubicBezTo>
                  <a:cubicBezTo>
                    <a:pt x="233" y="209"/>
                    <a:pt x="233" y="209"/>
                    <a:pt x="233" y="209"/>
                  </a:cubicBezTo>
                  <a:cubicBezTo>
                    <a:pt x="231" y="208"/>
                    <a:pt x="228" y="210"/>
                    <a:pt x="228" y="211"/>
                  </a:cubicBezTo>
                  <a:cubicBezTo>
                    <a:pt x="226" y="210"/>
                    <a:pt x="234" y="202"/>
                    <a:pt x="226" y="205"/>
                  </a:cubicBezTo>
                  <a:cubicBezTo>
                    <a:pt x="223" y="205"/>
                    <a:pt x="225" y="209"/>
                    <a:pt x="224" y="211"/>
                  </a:cubicBezTo>
                  <a:cubicBezTo>
                    <a:pt x="224" y="211"/>
                    <a:pt x="224" y="210"/>
                    <a:pt x="224" y="210"/>
                  </a:cubicBezTo>
                  <a:cubicBezTo>
                    <a:pt x="222" y="210"/>
                    <a:pt x="222" y="211"/>
                    <a:pt x="221" y="212"/>
                  </a:cubicBezTo>
                  <a:cubicBezTo>
                    <a:pt x="222" y="213"/>
                    <a:pt x="223" y="212"/>
                    <a:pt x="224" y="212"/>
                  </a:cubicBezTo>
                  <a:cubicBezTo>
                    <a:pt x="224" y="213"/>
                    <a:pt x="221" y="212"/>
                    <a:pt x="220" y="214"/>
                  </a:cubicBezTo>
                  <a:cubicBezTo>
                    <a:pt x="221" y="211"/>
                    <a:pt x="218" y="213"/>
                    <a:pt x="218" y="212"/>
                  </a:cubicBezTo>
                  <a:cubicBezTo>
                    <a:pt x="215" y="210"/>
                    <a:pt x="213" y="213"/>
                    <a:pt x="212" y="215"/>
                  </a:cubicBezTo>
                  <a:cubicBezTo>
                    <a:pt x="210" y="212"/>
                    <a:pt x="209" y="216"/>
                    <a:pt x="206" y="215"/>
                  </a:cubicBezTo>
                  <a:cubicBezTo>
                    <a:pt x="206" y="215"/>
                    <a:pt x="207" y="214"/>
                    <a:pt x="208" y="214"/>
                  </a:cubicBezTo>
                  <a:cubicBezTo>
                    <a:pt x="209" y="212"/>
                    <a:pt x="205" y="214"/>
                    <a:pt x="207" y="212"/>
                  </a:cubicBezTo>
                  <a:cubicBezTo>
                    <a:pt x="206" y="212"/>
                    <a:pt x="207" y="213"/>
                    <a:pt x="207" y="212"/>
                  </a:cubicBezTo>
                  <a:cubicBezTo>
                    <a:pt x="208" y="212"/>
                    <a:pt x="209" y="211"/>
                    <a:pt x="209" y="210"/>
                  </a:cubicBezTo>
                  <a:cubicBezTo>
                    <a:pt x="208" y="210"/>
                    <a:pt x="207" y="209"/>
                    <a:pt x="206" y="209"/>
                  </a:cubicBezTo>
                  <a:cubicBezTo>
                    <a:pt x="207" y="208"/>
                    <a:pt x="207" y="208"/>
                    <a:pt x="207" y="208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3" y="206"/>
                    <a:pt x="204" y="207"/>
                    <a:pt x="204" y="207"/>
                  </a:cubicBezTo>
                  <a:cubicBezTo>
                    <a:pt x="200" y="206"/>
                    <a:pt x="195" y="208"/>
                    <a:pt x="192" y="208"/>
                  </a:cubicBezTo>
                  <a:cubicBezTo>
                    <a:pt x="191" y="214"/>
                    <a:pt x="183" y="211"/>
                    <a:pt x="180" y="214"/>
                  </a:cubicBezTo>
                  <a:cubicBezTo>
                    <a:pt x="181" y="212"/>
                    <a:pt x="181" y="210"/>
                    <a:pt x="181" y="208"/>
                  </a:cubicBezTo>
                  <a:cubicBezTo>
                    <a:pt x="182" y="208"/>
                    <a:pt x="183" y="206"/>
                    <a:pt x="184" y="206"/>
                  </a:cubicBezTo>
                  <a:cubicBezTo>
                    <a:pt x="185" y="207"/>
                    <a:pt x="186" y="208"/>
                    <a:pt x="185" y="209"/>
                  </a:cubicBezTo>
                  <a:cubicBezTo>
                    <a:pt x="189" y="208"/>
                    <a:pt x="185" y="207"/>
                    <a:pt x="186" y="205"/>
                  </a:cubicBezTo>
                  <a:cubicBezTo>
                    <a:pt x="182" y="205"/>
                    <a:pt x="179" y="208"/>
                    <a:pt x="176" y="210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174" y="210"/>
                    <a:pt x="174" y="210"/>
                    <a:pt x="174" y="210"/>
                  </a:cubicBezTo>
                  <a:cubicBezTo>
                    <a:pt x="176" y="211"/>
                    <a:pt x="175" y="214"/>
                    <a:pt x="173" y="213"/>
                  </a:cubicBezTo>
                  <a:cubicBezTo>
                    <a:pt x="173" y="212"/>
                    <a:pt x="173" y="212"/>
                    <a:pt x="173" y="212"/>
                  </a:cubicBezTo>
                  <a:cubicBezTo>
                    <a:pt x="172" y="211"/>
                    <a:pt x="169" y="212"/>
                    <a:pt x="167" y="212"/>
                  </a:cubicBezTo>
                  <a:cubicBezTo>
                    <a:pt x="166" y="214"/>
                    <a:pt x="166" y="214"/>
                    <a:pt x="166" y="214"/>
                  </a:cubicBezTo>
                  <a:cubicBezTo>
                    <a:pt x="164" y="213"/>
                    <a:pt x="164" y="210"/>
                    <a:pt x="164" y="208"/>
                  </a:cubicBezTo>
                  <a:cubicBezTo>
                    <a:pt x="161" y="207"/>
                    <a:pt x="159" y="210"/>
                    <a:pt x="156" y="211"/>
                  </a:cubicBezTo>
                  <a:cubicBezTo>
                    <a:pt x="155" y="210"/>
                    <a:pt x="151" y="209"/>
                    <a:pt x="154" y="207"/>
                  </a:cubicBezTo>
                  <a:cubicBezTo>
                    <a:pt x="151" y="208"/>
                    <a:pt x="150" y="216"/>
                    <a:pt x="146" y="211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43" y="209"/>
                    <a:pt x="135" y="210"/>
                    <a:pt x="134" y="208"/>
                  </a:cubicBezTo>
                  <a:cubicBezTo>
                    <a:pt x="137" y="204"/>
                    <a:pt x="129" y="202"/>
                    <a:pt x="130" y="197"/>
                  </a:cubicBezTo>
                  <a:cubicBezTo>
                    <a:pt x="130" y="198"/>
                    <a:pt x="128" y="198"/>
                    <a:pt x="128" y="198"/>
                  </a:cubicBezTo>
                  <a:cubicBezTo>
                    <a:pt x="128" y="197"/>
                    <a:pt x="127" y="197"/>
                    <a:pt x="126" y="198"/>
                  </a:cubicBezTo>
                  <a:cubicBezTo>
                    <a:pt x="128" y="199"/>
                    <a:pt x="123" y="202"/>
                    <a:pt x="127" y="201"/>
                  </a:cubicBezTo>
                  <a:cubicBezTo>
                    <a:pt x="125" y="204"/>
                    <a:pt x="122" y="206"/>
                    <a:pt x="118" y="205"/>
                  </a:cubicBezTo>
                  <a:cubicBezTo>
                    <a:pt x="119" y="203"/>
                    <a:pt x="119" y="203"/>
                    <a:pt x="119" y="203"/>
                  </a:cubicBezTo>
                  <a:cubicBezTo>
                    <a:pt x="121" y="204"/>
                    <a:pt x="121" y="204"/>
                    <a:pt x="121" y="204"/>
                  </a:cubicBezTo>
                  <a:cubicBezTo>
                    <a:pt x="122" y="203"/>
                    <a:pt x="123" y="203"/>
                    <a:pt x="124" y="203"/>
                  </a:cubicBezTo>
                  <a:cubicBezTo>
                    <a:pt x="119" y="200"/>
                    <a:pt x="126" y="198"/>
                    <a:pt x="121" y="197"/>
                  </a:cubicBezTo>
                  <a:cubicBezTo>
                    <a:pt x="120" y="198"/>
                    <a:pt x="120" y="197"/>
                    <a:pt x="119" y="197"/>
                  </a:cubicBezTo>
                  <a:cubicBezTo>
                    <a:pt x="119" y="198"/>
                    <a:pt x="120" y="196"/>
                    <a:pt x="119" y="196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3"/>
                    <a:pt x="121" y="196"/>
                    <a:pt x="120" y="193"/>
                  </a:cubicBezTo>
                  <a:cubicBezTo>
                    <a:pt x="123" y="192"/>
                    <a:pt x="127" y="193"/>
                    <a:pt x="127" y="190"/>
                  </a:cubicBezTo>
                  <a:cubicBezTo>
                    <a:pt x="124" y="188"/>
                    <a:pt x="122" y="194"/>
                    <a:pt x="119" y="191"/>
                  </a:cubicBezTo>
                  <a:cubicBezTo>
                    <a:pt x="119" y="190"/>
                    <a:pt x="119" y="190"/>
                    <a:pt x="119" y="190"/>
                  </a:cubicBezTo>
                  <a:cubicBezTo>
                    <a:pt x="118" y="190"/>
                    <a:pt x="117" y="192"/>
                    <a:pt x="116" y="193"/>
                  </a:cubicBezTo>
                  <a:cubicBezTo>
                    <a:pt x="116" y="192"/>
                    <a:pt x="116" y="192"/>
                    <a:pt x="115" y="191"/>
                  </a:cubicBezTo>
                  <a:cubicBezTo>
                    <a:pt x="112" y="193"/>
                    <a:pt x="111" y="193"/>
                    <a:pt x="108" y="195"/>
                  </a:cubicBezTo>
                  <a:cubicBezTo>
                    <a:pt x="114" y="195"/>
                    <a:pt x="111" y="198"/>
                    <a:pt x="117" y="199"/>
                  </a:cubicBezTo>
                  <a:cubicBezTo>
                    <a:pt x="116" y="199"/>
                    <a:pt x="112" y="198"/>
                    <a:pt x="111" y="201"/>
                  </a:cubicBezTo>
                  <a:cubicBezTo>
                    <a:pt x="112" y="199"/>
                    <a:pt x="112" y="199"/>
                    <a:pt x="112" y="199"/>
                  </a:cubicBezTo>
                  <a:cubicBezTo>
                    <a:pt x="110" y="199"/>
                    <a:pt x="107" y="200"/>
                    <a:pt x="105" y="198"/>
                  </a:cubicBezTo>
                  <a:cubicBezTo>
                    <a:pt x="107" y="197"/>
                    <a:pt x="107" y="197"/>
                    <a:pt x="107" y="197"/>
                  </a:cubicBezTo>
                  <a:cubicBezTo>
                    <a:pt x="104" y="198"/>
                    <a:pt x="104" y="193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0" y="196"/>
                    <a:pt x="98" y="194"/>
                    <a:pt x="97" y="193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3" y="194"/>
                    <a:pt x="91" y="193"/>
                    <a:pt x="92" y="192"/>
                  </a:cubicBezTo>
                  <a:cubicBezTo>
                    <a:pt x="91" y="189"/>
                    <a:pt x="88" y="191"/>
                    <a:pt x="87" y="191"/>
                  </a:cubicBezTo>
                  <a:cubicBezTo>
                    <a:pt x="85" y="188"/>
                    <a:pt x="89" y="191"/>
                    <a:pt x="91" y="189"/>
                  </a:cubicBezTo>
                  <a:cubicBezTo>
                    <a:pt x="88" y="186"/>
                    <a:pt x="84" y="185"/>
                    <a:pt x="81" y="186"/>
                  </a:cubicBezTo>
                  <a:cubicBezTo>
                    <a:pt x="82" y="186"/>
                    <a:pt x="82" y="187"/>
                    <a:pt x="82" y="187"/>
                  </a:cubicBezTo>
                  <a:cubicBezTo>
                    <a:pt x="82" y="187"/>
                    <a:pt x="81" y="186"/>
                    <a:pt x="80" y="186"/>
                  </a:cubicBezTo>
                  <a:cubicBezTo>
                    <a:pt x="79" y="186"/>
                    <a:pt x="79" y="186"/>
                    <a:pt x="79" y="186"/>
                  </a:cubicBezTo>
                  <a:cubicBezTo>
                    <a:pt x="78" y="185"/>
                    <a:pt x="79" y="184"/>
                    <a:pt x="80" y="184"/>
                  </a:cubicBezTo>
                  <a:cubicBezTo>
                    <a:pt x="79" y="183"/>
                    <a:pt x="76" y="184"/>
                    <a:pt x="76" y="182"/>
                  </a:cubicBezTo>
                  <a:cubicBezTo>
                    <a:pt x="79" y="182"/>
                    <a:pt x="81" y="185"/>
                    <a:pt x="82" y="184"/>
                  </a:cubicBezTo>
                  <a:cubicBezTo>
                    <a:pt x="77" y="183"/>
                    <a:pt x="81" y="178"/>
                    <a:pt x="75" y="176"/>
                  </a:cubicBezTo>
                  <a:cubicBezTo>
                    <a:pt x="75" y="176"/>
                    <a:pt x="77" y="175"/>
                    <a:pt x="76" y="175"/>
                  </a:cubicBezTo>
                  <a:cubicBezTo>
                    <a:pt x="73" y="174"/>
                    <a:pt x="74" y="177"/>
                    <a:pt x="72" y="177"/>
                  </a:cubicBezTo>
                  <a:cubicBezTo>
                    <a:pt x="74" y="178"/>
                    <a:pt x="74" y="179"/>
                    <a:pt x="74" y="181"/>
                  </a:cubicBezTo>
                  <a:cubicBezTo>
                    <a:pt x="73" y="182"/>
                    <a:pt x="73" y="182"/>
                    <a:pt x="73" y="182"/>
                  </a:cubicBezTo>
                  <a:cubicBezTo>
                    <a:pt x="74" y="181"/>
                    <a:pt x="73" y="181"/>
                    <a:pt x="73" y="180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3" y="180"/>
                    <a:pt x="72" y="177"/>
                    <a:pt x="70" y="177"/>
                  </a:cubicBezTo>
                  <a:cubicBezTo>
                    <a:pt x="70" y="179"/>
                    <a:pt x="70" y="179"/>
                    <a:pt x="69" y="181"/>
                  </a:cubicBezTo>
                  <a:cubicBezTo>
                    <a:pt x="65" y="182"/>
                    <a:pt x="68" y="178"/>
                    <a:pt x="64" y="178"/>
                  </a:cubicBezTo>
                  <a:cubicBezTo>
                    <a:pt x="65" y="178"/>
                    <a:pt x="67" y="179"/>
                    <a:pt x="66" y="177"/>
                  </a:cubicBezTo>
                  <a:cubicBezTo>
                    <a:pt x="65" y="176"/>
                    <a:pt x="64" y="178"/>
                    <a:pt x="63" y="177"/>
                  </a:cubicBezTo>
                  <a:cubicBezTo>
                    <a:pt x="65" y="177"/>
                    <a:pt x="65" y="175"/>
                    <a:pt x="68" y="174"/>
                  </a:cubicBezTo>
                  <a:cubicBezTo>
                    <a:pt x="70" y="176"/>
                    <a:pt x="69" y="175"/>
                    <a:pt x="72" y="176"/>
                  </a:cubicBezTo>
                  <a:cubicBezTo>
                    <a:pt x="71" y="173"/>
                    <a:pt x="71" y="173"/>
                    <a:pt x="71" y="173"/>
                  </a:cubicBezTo>
                  <a:cubicBezTo>
                    <a:pt x="73" y="174"/>
                    <a:pt x="74" y="172"/>
                    <a:pt x="74" y="171"/>
                  </a:cubicBezTo>
                  <a:cubicBezTo>
                    <a:pt x="72" y="167"/>
                    <a:pt x="70" y="172"/>
                    <a:pt x="68" y="170"/>
                  </a:cubicBezTo>
                  <a:cubicBezTo>
                    <a:pt x="66" y="170"/>
                    <a:pt x="70" y="172"/>
                    <a:pt x="68" y="172"/>
                  </a:cubicBezTo>
                  <a:cubicBezTo>
                    <a:pt x="66" y="170"/>
                    <a:pt x="66" y="173"/>
                    <a:pt x="64" y="172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5" y="170"/>
                    <a:pt x="63" y="170"/>
                    <a:pt x="62" y="170"/>
                  </a:cubicBezTo>
                  <a:cubicBezTo>
                    <a:pt x="61" y="170"/>
                    <a:pt x="58" y="176"/>
                    <a:pt x="55" y="173"/>
                  </a:cubicBezTo>
                  <a:cubicBezTo>
                    <a:pt x="55" y="173"/>
                    <a:pt x="56" y="173"/>
                    <a:pt x="56" y="173"/>
                  </a:cubicBezTo>
                  <a:cubicBezTo>
                    <a:pt x="61" y="169"/>
                    <a:pt x="66" y="166"/>
                    <a:pt x="70" y="162"/>
                  </a:cubicBezTo>
                  <a:cubicBezTo>
                    <a:pt x="69" y="161"/>
                    <a:pt x="67" y="159"/>
                    <a:pt x="65" y="157"/>
                  </a:cubicBezTo>
                  <a:cubicBezTo>
                    <a:pt x="64" y="156"/>
                    <a:pt x="62" y="154"/>
                    <a:pt x="61" y="152"/>
                  </a:cubicBezTo>
                  <a:cubicBezTo>
                    <a:pt x="63" y="148"/>
                    <a:pt x="65" y="152"/>
                    <a:pt x="66" y="150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6" y="153"/>
                    <a:pt x="64" y="150"/>
                    <a:pt x="63" y="153"/>
                  </a:cubicBezTo>
                  <a:cubicBezTo>
                    <a:pt x="65" y="154"/>
                    <a:pt x="66" y="155"/>
                    <a:pt x="67" y="156"/>
                  </a:cubicBezTo>
                  <a:cubicBezTo>
                    <a:pt x="68" y="157"/>
                    <a:pt x="70" y="157"/>
                    <a:pt x="72" y="157"/>
                  </a:cubicBezTo>
                  <a:cubicBezTo>
                    <a:pt x="73" y="154"/>
                    <a:pt x="68" y="155"/>
                    <a:pt x="68" y="151"/>
                  </a:cubicBezTo>
                  <a:cubicBezTo>
                    <a:pt x="68" y="152"/>
                    <a:pt x="69" y="152"/>
                    <a:pt x="70" y="152"/>
                  </a:cubicBezTo>
                  <a:cubicBezTo>
                    <a:pt x="69" y="150"/>
                    <a:pt x="68" y="149"/>
                    <a:pt x="66" y="146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6" y="148"/>
                    <a:pt x="67" y="149"/>
                    <a:pt x="67" y="149"/>
                  </a:cubicBezTo>
                  <a:cubicBezTo>
                    <a:pt x="65" y="148"/>
                    <a:pt x="63" y="148"/>
                    <a:pt x="61" y="149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50"/>
                    <a:pt x="60" y="150"/>
                    <a:pt x="60" y="150"/>
                  </a:cubicBezTo>
                  <a:lnTo>
                    <a:pt x="59" y="148"/>
                  </a:lnTo>
                  <a:close/>
                  <a:moveTo>
                    <a:pt x="5" y="16"/>
                  </a:moveTo>
                  <a:cubicBezTo>
                    <a:pt x="5" y="16"/>
                    <a:pt x="6" y="16"/>
                    <a:pt x="6" y="16"/>
                  </a:cubicBezTo>
                  <a:cubicBezTo>
                    <a:pt x="6" y="16"/>
                    <a:pt x="5" y="16"/>
                    <a:pt x="5" y="16"/>
                  </a:cubicBezTo>
                  <a:close/>
                  <a:moveTo>
                    <a:pt x="99" y="168"/>
                  </a:moveTo>
                  <a:cubicBezTo>
                    <a:pt x="96" y="166"/>
                    <a:pt x="94" y="164"/>
                    <a:pt x="92" y="162"/>
                  </a:cubicBezTo>
                  <a:cubicBezTo>
                    <a:pt x="94" y="169"/>
                    <a:pt x="95" y="174"/>
                    <a:pt x="87" y="170"/>
                  </a:cubicBezTo>
                  <a:cubicBezTo>
                    <a:pt x="87" y="170"/>
                    <a:pt x="87" y="170"/>
                    <a:pt x="87" y="170"/>
                  </a:cubicBezTo>
                  <a:cubicBezTo>
                    <a:pt x="87" y="171"/>
                    <a:pt x="89" y="172"/>
                    <a:pt x="91" y="173"/>
                  </a:cubicBezTo>
                  <a:cubicBezTo>
                    <a:pt x="93" y="172"/>
                    <a:pt x="100" y="169"/>
                    <a:pt x="101" y="168"/>
                  </a:cubicBezTo>
                  <a:cubicBezTo>
                    <a:pt x="101" y="167"/>
                    <a:pt x="99" y="167"/>
                    <a:pt x="99" y="167"/>
                  </a:cubicBezTo>
                  <a:lnTo>
                    <a:pt x="99" y="168"/>
                  </a:lnTo>
                  <a:close/>
                  <a:moveTo>
                    <a:pt x="96" y="176"/>
                  </a:moveTo>
                  <a:cubicBezTo>
                    <a:pt x="98" y="178"/>
                    <a:pt x="98" y="176"/>
                    <a:pt x="99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7" y="175"/>
                    <a:pt x="97" y="176"/>
                    <a:pt x="96" y="176"/>
                  </a:cubicBezTo>
                  <a:close/>
                  <a:moveTo>
                    <a:pt x="99" y="175"/>
                  </a:moveTo>
                  <a:cubicBezTo>
                    <a:pt x="99" y="175"/>
                    <a:pt x="99" y="174"/>
                    <a:pt x="99" y="174"/>
                  </a:cubicBezTo>
                  <a:lnTo>
                    <a:pt x="99" y="175"/>
                  </a:lnTo>
                  <a:close/>
                  <a:moveTo>
                    <a:pt x="72" y="155"/>
                  </a:moveTo>
                  <a:cubicBezTo>
                    <a:pt x="73" y="155"/>
                    <a:pt x="73" y="155"/>
                    <a:pt x="73" y="155"/>
                  </a:cubicBezTo>
                  <a:cubicBezTo>
                    <a:pt x="72" y="155"/>
                    <a:pt x="72" y="155"/>
                    <a:pt x="72" y="154"/>
                  </a:cubicBezTo>
                  <a:cubicBezTo>
                    <a:pt x="72" y="155"/>
                    <a:pt x="72" y="155"/>
                    <a:pt x="72" y="155"/>
                  </a:cubicBezTo>
                  <a:close/>
                  <a:moveTo>
                    <a:pt x="74" y="159"/>
                  </a:moveTo>
                  <a:cubicBezTo>
                    <a:pt x="75" y="158"/>
                    <a:pt x="75" y="158"/>
                    <a:pt x="75" y="158"/>
                  </a:cubicBezTo>
                  <a:cubicBezTo>
                    <a:pt x="74" y="157"/>
                    <a:pt x="74" y="157"/>
                    <a:pt x="74" y="157"/>
                  </a:cubicBezTo>
                  <a:cubicBezTo>
                    <a:pt x="74" y="158"/>
                    <a:pt x="74" y="159"/>
                    <a:pt x="74" y="159"/>
                  </a:cubicBezTo>
                  <a:close/>
                  <a:moveTo>
                    <a:pt x="79" y="171"/>
                  </a:moveTo>
                  <a:cubicBezTo>
                    <a:pt x="81" y="169"/>
                    <a:pt x="83" y="171"/>
                    <a:pt x="85" y="169"/>
                  </a:cubicBezTo>
                  <a:cubicBezTo>
                    <a:pt x="85" y="168"/>
                    <a:pt x="85" y="168"/>
                    <a:pt x="84" y="167"/>
                  </a:cubicBezTo>
                  <a:cubicBezTo>
                    <a:pt x="84" y="167"/>
                    <a:pt x="83" y="166"/>
                    <a:pt x="83" y="166"/>
                  </a:cubicBezTo>
                  <a:cubicBezTo>
                    <a:pt x="83" y="166"/>
                    <a:pt x="82" y="166"/>
                    <a:pt x="82" y="167"/>
                  </a:cubicBezTo>
                  <a:cubicBezTo>
                    <a:pt x="82" y="167"/>
                    <a:pt x="82" y="168"/>
                    <a:pt x="81" y="169"/>
                  </a:cubicBezTo>
                  <a:cubicBezTo>
                    <a:pt x="82" y="165"/>
                    <a:pt x="79" y="170"/>
                    <a:pt x="77" y="168"/>
                  </a:cubicBezTo>
                  <a:cubicBezTo>
                    <a:pt x="76" y="169"/>
                    <a:pt x="78" y="171"/>
                    <a:pt x="79" y="171"/>
                  </a:cubicBezTo>
                  <a:close/>
                  <a:moveTo>
                    <a:pt x="224" y="192"/>
                  </a:moveTo>
                  <a:cubicBezTo>
                    <a:pt x="224" y="192"/>
                    <a:pt x="224" y="193"/>
                    <a:pt x="224" y="193"/>
                  </a:cubicBezTo>
                  <a:cubicBezTo>
                    <a:pt x="223" y="195"/>
                    <a:pt x="223" y="195"/>
                    <a:pt x="223" y="195"/>
                  </a:cubicBezTo>
                  <a:cubicBezTo>
                    <a:pt x="221" y="195"/>
                    <a:pt x="218" y="192"/>
                    <a:pt x="217" y="195"/>
                  </a:cubicBezTo>
                  <a:cubicBezTo>
                    <a:pt x="216" y="194"/>
                    <a:pt x="215" y="193"/>
                    <a:pt x="214" y="192"/>
                  </a:cubicBezTo>
                  <a:cubicBezTo>
                    <a:pt x="215" y="192"/>
                    <a:pt x="215" y="192"/>
                    <a:pt x="215" y="192"/>
                  </a:cubicBezTo>
                  <a:cubicBezTo>
                    <a:pt x="220" y="186"/>
                    <a:pt x="219" y="196"/>
                    <a:pt x="224" y="192"/>
                  </a:cubicBezTo>
                  <a:close/>
                  <a:moveTo>
                    <a:pt x="196" y="191"/>
                  </a:moveTo>
                  <a:cubicBezTo>
                    <a:pt x="196" y="191"/>
                    <a:pt x="196" y="191"/>
                    <a:pt x="196" y="191"/>
                  </a:cubicBezTo>
                  <a:cubicBezTo>
                    <a:pt x="191" y="196"/>
                    <a:pt x="187" y="197"/>
                    <a:pt x="184" y="197"/>
                  </a:cubicBezTo>
                  <a:cubicBezTo>
                    <a:pt x="184" y="199"/>
                    <a:pt x="187" y="200"/>
                    <a:pt x="188" y="201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185" y="203"/>
                    <a:pt x="185" y="203"/>
                    <a:pt x="185" y="203"/>
                  </a:cubicBezTo>
                  <a:cubicBezTo>
                    <a:pt x="185" y="205"/>
                    <a:pt x="187" y="204"/>
                    <a:pt x="188" y="205"/>
                  </a:cubicBezTo>
                  <a:cubicBezTo>
                    <a:pt x="188" y="205"/>
                    <a:pt x="191" y="203"/>
                    <a:pt x="192" y="201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90" y="200"/>
                    <a:pt x="194" y="200"/>
                    <a:pt x="195" y="199"/>
                  </a:cubicBezTo>
                  <a:cubicBezTo>
                    <a:pt x="195" y="198"/>
                    <a:pt x="193" y="197"/>
                    <a:pt x="192" y="199"/>
                  </a:cubicBezTo>
                  <a:cubicBezTo>
                    <a:pt x="192" y="197"/>
                    <a:pt x="195" y="197"/>
                    <a:pt x="193" y="196"/>
                  </a:cubicBezTo>
                  <a:cubicBezTo>
                    <a:pt x="195" y="194"/>
                    <a:pt x="198" y="195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2" y="199"/>
                    <a:pt x="201" y="195"/>
                    <a:pt x="203" y="196"/>
                  </a:cubicBezTo>
                  <a:cubicBezTo>
                    <a:pt x="201" y="197"/>
                    <a:pt x="204" y="199"/>
                    <a:pt x="202" y="200"/>
                  </a:cubicBezTo>
                  <a:cubicBezTo>
                    <a:pt x="203" y="200"/>
                    <a:pt x="202" y="202"/>
                    <a:pt x="204" y="202"/>
                  </a:cubicBezTo>
                  <a:cubicBezTo>
                    <a:pt x="206" y="198"/>
                    <a:pt x="207" y="204"/>
                    <a:pt x="208" y="201"/>
                  </a:cubicBezTo>
                  <a:cubicBezTo>
                    <a:pt x="209" y="202"/>
                    <a:pt x="207" y="203"/>
                    <a:pt x="209" y="203"/>
                  </a:cubicBezTo>
                  <a:cubicBezTo>
                    <a:pt x="211" y="201"/>
                    <a:pt x="211" y="200"/>
                    <a:pt x="211" y="197"/>
                  </a:cubicBezTo>
                  <a:cubicBezTo>
                    <a:pt x="208" y="197"/>
                    <a:pt x="209" y="201"/>
                    <a:pt x="207" y="200"/>
                  </a:cubicBezTo>
                  <a:cubicBezTo>
                    <a:pt x="210" y="196"/>
                    <a:pt x="210" y="196"/>
                    <a:pt x="210" y="196"/>
                  </a:cubicBezTo>
                  <a:cubicBezTo>
                    <a:pt x="209" y="195"/>
                    <a:pt x="209" y="195"/>
                    <a:pt x="208" y="195"/>
                  </a:cubicBezTo>
                  <a:cubicBezTo>
                    <a:pt x="209" y="195"/>
                    <a:pt x="209" y="194"/>
                    <a:pt x="210" y="193"/>
                  </a:cubicBezTo>
                  <a:cubicBezTo>
                    <a:pt x="210" y="193"/>
                    <a:pt x="210" y="192"/>
                    <a:pt x="210" y="192"/>
                  </a:cubicBezTo>
                  <a:cubicBezTo>
                    <a:pt x="208" y="192"/>
                    <a:pt x="207" y="192"/>
                    <a:pt x="206" y="191"/>
                  </a:cubicBezTo>
                  <a:cubicBezTo>
                    <a:pt x="206" y="190"/>
                    <a:pt x="206" y="190"/>
                    <a:pt x="206" y="190"/>
                  </a:cubicBezTo>
                  <a:cubicBezTo>
                    <a:pt x="206" y="189"/>
                    <a:pt x="205" y="190"/>
                    <a:pt x="204" y="191"/>
                  </a:cubicBezTo>
                  <a:cubicBezTo>
                    <a:pt x="202" y="191"/>
                    <a:pt x="201" y="193"/>
                    <a:pt x="200" y="192"/>
                  </a:cubicBezTo>
                  <a:cubicBezTo>
                    <a:pt x="201" y="190"/>
                    <a:pt x="201" y="190"/>
                    <a:pt x="201" y="190"/>
                  </a:cubicBezTo>
                  <a:cubicBezTo>
                    <a:pt x="199" y="191"/>
                    <a:pt x="199" y="191"/>
                    <a:pt x="196" y="191"/>
                  </a:cubicBezTo>
                  <a:close/>
                  <a:moveTo>
                    <a:pt x="128" y="180"/>
                  </a:moveTo>
                  <a:cubicBezTo>
                    <a:pt x="128" y="185"/>
                    <a:pt x="128" y="189"/>
                    <a:pt x="134" y="190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6" y="194"/>
                    <a:pt x="140" y="188"/>
                    <a:pt x="143" y="192"/>
                  </a:cubicBezTo>
                  <a:cubicBezTo>
                    <a:pt x="141" y="193"/>
                    <a:pt x="141" y="193"/>
                    <a:pt x="138" y="196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0" y="198"/>
                    <a:pt x="142" y="197"/>
                    <a:pt x="143" y="197"/>
                  </a:cubicBezTo>
                  <a:cubicBezTo>
                    <a:pt x="141" y="200"/>
                    <a:pt x="141" y="200"/>
                    <a:pt x="141" y="200"/>
                  </a:cubicBezTo>
                  <a:cubicBezTo>
                    <a:pt x="141" y="199"/>
                    <a:pt x="138" y="198"/>
                    <a:pt x="138" y="199"/>
                  </a:cubicBezTo>
                  <a:cubicBezTo>
                    <a:pt x="139" y="199"/>
                    <a:pt x="136" y="194"/>
                    <a:pt x="134" y="195"/>
                  </a:cubicBezTo>
                  <a:cubicBezTo>
                    <a:pt x="134" y="197"/>
                    <a:pt x="138" y="197"/>
                    <a:pt x="135" y="200"/>
                  </a:cubicBezTo>
                  <a:cubicBezTo>
                    <a:pt x="137" y="199"/>
                    <a:pt x="137" y="201"/>
                    <a:pt x="139" y="200"/>
                  </a:cubicBezTo>
                  <a:cubicBezTo>
                    <a:pt x="137" y="201"/>
                    <a:pt x="138" y="203"/>
                    <a:pt x="136" y="204"/>
                  </a:cubicBezTo>
                  <a:cubicBezTo>
                    <a:pt x="139" y="204"/>
                    <a:pt x="139" y="204"/>
                    <a:pt x="139" y="204"/>
                  </a:cubicBezTo>
                  <a:cubicBezTo>
                    <a:pt x="139" y="205"/>
                    <a:pt x="135" y="204"/>
                    <a:pt x="137" y="207"/>
                  </a:cubicBezTo>
                  <a:cubicBezTo>
                    <a:pt x="138" y="207"/>
                    <a:pt x="141" y="209"/>
                    <a:pt x="141" y="207"/>
                  </a:cubicBezTo>
                  <a:cubicBezTo>
                    <a:pt x="141" y="207"/>
                    <a:pt x="141" y="207"/>
                    <a:pt x="141" y="207"/>
                  </a:cubicBezTo>
                  <a:cubicBezTo>
                    <a:pt x="143" y="208"/>
                    <a:pt x="143" y="205"/>
                    <a:pt x="145" y="206"/>
                  </a:cubicBezTo>
                  <a:cubicBezTo>
                    <a:pt x="145" y="205"/>
                    <a:pt x="145" y="204"/>
                    <a:pt x="144" y="204"/>
                  </a:cubicBezTo>
                  <a:cubicBezTo>
                    <a:pt x="143" y="205"/>
                    <a:pt x="143" y="206"/>
                    <a:pt x="141" y="206"/>
                  </a:cubicBezTo>
                  <a:cubicBezTo>
                    <a:pt x="141" y="204"/>
                    <a:pt x="143" y="207"/>
                    <a:pt x="142" y="204"/>
                  </a:cubicBezTo>
                  <a:cubicBezTo>
                    <a:pt x="142" y="202"/>
                    <a:pt x="138" y="204"/>
                    <a:pt x="140" y="201"/>
                  </a:cubicBezTo>
                  <a:cubicBezTo>
                    <a:pt x="142" y="202"/>
                    <a:pt x="142" y="202"/>
                    <a:pt x="142" y="202"/>
                  </a:cubicBezTo>
                  <a:cubicBezTo>
                    <a:pt x="142" y="200"/>
                    <a:pt x="144" y="200"/>
                    <a:pt x="144" y="199"/>
                  </a:cubicBezTo>
                  <a:cubicBezTo>
                    <a:pt x="145" y="198"/>
                    <a:pt x="146" y="201"/>
                    <a:pt x="148" y="199"/>
                  </a:cubicBezTo>
                  <a:cubicBezTo>
                    <a:pt x="149" y="198"/>
                    <a:pt x="148" y="195"/>
                    <a:pt x="150" y="197"/>
                  </a:cubicBezTo>
                  <a:cubicBezTo>
                    <a:pt x="151" y="200"/>
                    <a:pt x="156" y="201"/>
                    <a:pt x="158" y="200"/>
                  </a:cubicBezTo>
                  <a:cubicBezTo>
                    <a:pt x="160" y="199"/>
                    <a:pt x="160" y="199"/>
                    <a:pt x="160" y="199"/>
                  </a:cubicBezTo>
                  <a:cubicBezTo>
                    <a:pt x="160" y="198"/>
                    <a:pt x="157" y="199"/>
                    <a:pt x="158" y="197"/>
                  </a:cubicBezTo>
                  <a:cubicBezTo>
                    <a:pt x="160" y="197"/>
                    <a:pt x="160" y="197"/>
                    <a:pt x="160" y="197"/>
                  </a:cubicBezTo>
                  <a:cubicBezTo>
                    <a:pt x="160" y="198"/>
                    <a:pt x="160" y="198"/>
                    <a:pt x="160" y="198"/>
                  </a:cubicBezTo>
                  <a:cubicBezTo>
                    <a:pt x="161" y="198"/>
                    <a:pt x="162" y="197"/>
                    <a:pt x="163" y="197"/>
                  </a:cubicBezTo>
                  <a:cubicBezTo>
                    <a:pt x="162" y="198"/>
                    <a:pt x="160" y="198"/>
                    <a:pt x="160" y="200"/>
                  </a:cubicBezTo>
                  <a:cubicBezTo>
                    <a:pt x="161" y="200"/>
                    <a:pt x="161" y="201"/>
                    <a:pt x="162" y="201"/>
                  </a:cubicBezTo>
                  <a:cubicBezTo>
                    <a:pt x="162" y="201"/>
                    <a:pt x="162" y="201"/>
                    <a:pt x="162" y="202"/>
                  </a:cubicBezTo>
                  <a:cubicBezTo>
                    <a:pt x="164" y="203"/>
                    <a:pt x="164" y="199"/>
                    <a:pt x="165" y="199"/>
                  </a:cubicBezTo>
                  <a:cubicBezTo>
                    <a:pt x="168" y="196"/>
                    <a:pt x="163" y="196"/>
                    <a:pt x="164" y="194"/>
                  </a:cubicBezTo>
                  <a:cubicBezTo>
                    <a:pt x="166" y="193"/>
                    <a:pt x="168" y="193"/>
                    <a:pt x="170" y="193"/>
                  </a:cubicBezTo>
                  <a:cubicBezTo>
                    <a:pt x="170" y="194"/>
                    <a:pt x="169" y="194"/>
                    <a:pt x="169" y="195"/>
                  </a:cubicBezTo>
                  <a:cubicBezTo>
                    <a:pt x="171" y="196"/>
                    <a:pt x="169" y="197"/>
                    <a:pt x="172" y="197"/>
                  </a:cubicBezTo>
                  <a:cubicBezTo>
                    <a:pt x="172" y="194"/>
                    <a:pt x="175" y="195"/>
                    <a:pt x="176" y="194"/>
                  </a:cubicBezTo>
                  <a:cubicBezTo>
                    <a:pt x="177" y="195"/>
                    <a:pt x="177" y="195"/>
                    <a:pt x="175" y="195"/>
                  </a:cubicBezTo>
                  <a:cubicBezTo>
                    <a:pt x="176" y="197"/>
                    <a:pt x="178" y="196"/>
                    <a:pt x="179" y="197"/>
                  </a:cubicBezTo>
                  <a:cubicBezTo>
                    <a:pt x="179" y="196"/>
                    <a:pt x="180" y="196"/>
                    <a:pt x="180" y="196"/>
                  </a:cubicBezTo>
                  <a:cubicBezTo>
                    <a:pt x="180" y="195"/>
                    <a:pt x="180" y="193"/>
                    <a:pt x="182" y="193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79" y="192"/>
                    <a:pt x="176" y="189"/>
                    <a:pt x="174" y="191"/>
                  </a:cubicBezTo>
                  <a:cubicBezTo>
                    <a:pt x="175" y="190"/>
                    <a:pt x="175" y="190"/>
                    <a:pt x="175" y="190"/>
                  </a:cubicBezTo>
                  <a:cubicBezTo>
                    <a:pt x="172" y="188"/>
                    <a:pt x="169" y="193"/>
                    <a:pt x="168" y="190"/>
                  </a:cubicBezTo>
                  <a:cubicBezTo>
                    <a:pt x="168" y="188"/>
                    <a:pt x="167" y="189"/>
                    <a:pt x="167" y="187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6" y="188"/>
                    <a:pt x="166" y="188"/>
                    <a:pt x="166" y="188"/>
                  </a:cubicBezTo>
                  <a:cubicBezTo>
                    <a:pt x="162" y="188"/>
                    <a:pt x="162" y="188"/>
                    <a:pt x="162" y="188"/>
                  </a:cubicBezTo>
                  <a:cubicBezTo>
                    <a:pt x="163" y="187"/>
                    <a:pt x="163" y="187"/>
                    <a:pt x="163" y="187"/>
                  </a:cubicBezTo>
                  <a:cubicBezTo>
                    <a:pt x="161" y="189"/>
                    <a:pt x="159" y="190"/>
                    <a:pt x="158" y="192"/>
                  </a:cubicBezTo>
                  <a:cubicBezTo>
                    <a:pt x="158" y="192"/>
                    <a:pt x="158" y="193"/>
                    <a:pt x="157" y="193"/>
                  </a:cubicBezTo>
                  <a:cubicBezTo>
                    <a:pt x="157" y="194"/>
                    <a:pt x="156" y="194"/>
                    <a:pt x="156" y="194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55" y="193"/>
                    <a:pt x="155" y="192"/>
                    <a:pt x="154" y="191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58" y="190"/>
                    <a:pt x="158" y="188"/>
                    <a:pt x="156" y="187"/>
                  </a:cubicBezTo>
                  <a:cubicBezTo>
                    <a:pt x="157" y="187"/>
                    <a:pt x="157" y="186"/>
                    <a:pt x="157" y="185"/>
                  </a:cubicBezTo>
                  <a:cubicBezTo>
                    <a:pt x="156" y="186"/>
                    <a:pt x="154" y="186"/>
                    <a:pt x="155" y="187"/>
                  </a:cubicBezTo>
                  <a:cubicBezTo>
                    <a:pt x="153" y="187"/>
                    <a:pt x="152" y="186"/>
                    <a:pt x="150" y="185"/>
                  </a:cubicBezTo>
                  <a:cubicBezTo>
                    <a:pt x="148" y="184"/>
                    <a:pt x="146" y="184"/>
                    <a:pt x="143" y="184"/>
                  </a:cubicBezTo>
                  <a:cubicBezTo>
                    <a:pt x="147" y="184"/>
                    <a:pt x="141" y="182"/>
                    <a:pt x="145" y="182"/>
                  </a:cubicBezTo>
                  <a:cubicBezTo>
                    <a:pt x="143" y="179"/>
                    <a:pt x="142" y="184"/>
                    <a:pt x="140" y="183"/>
                  </a:cubicBezTo>
                  <a:cubicBezTo>
                    <a:pt x="140" y="182"/>
                    <a:pt x="141" y="183"/>
                    <a:pt x="142" y="182"/>
                  </a:cubicBezTo>
                  <a:cubicBezTo>
                    <a:pt x="138" y="180"/>
                    <a:pt x="134" y="184"/>
                    <a:pt x="130" y="182"/>
                  </a:cubicBezTo>
                  <a:cubicBezTo>
                    <a:pt x="131" y="180"/>
                    <a:pt x="131" y="180"/>
                    <a:pt x="131" y="180"/>
                  </a:cubicBezTo>
                  <a:cubicBezTo>
                    <a:pt x="130" y="180"/>
                    <a:pt x="129" y="180"/>
                    <a:pt x="128" y="180"/>
                  </a:cubicBezTo>
                  <a:close/>
                  <a:moveTo>
                    <a:pt x="120" y="180"/>
                  </a:moveTo>
                  <a:cubicBezTo>
                    <a:pt x="119" y="179"/>
                    <a:pt x="118" y="179"/>
                    <a:pt x="117" y="179"/>
                  </a:cubicBezTo>
                  <a:cubicBezTo>
                    <a:pt x="117" y="179"/>
                    <a:pt x="117" y="179"/>
                    <a:pt x="117" y="179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5" y="181"/>
                    <a:pt x="116" y="184"/>
                    <a:pt x="113" y="184"/>
                  </a:cubicBezTo>
                  <a:cubicBezTo>
                    <a:pt x="114" y="183"/>
                    <a:pt x="114" y="182"/>
                    <a:pt x="114" y="182"/>
                  </a:cubicBezTo>
                  <a:cubicBezTo>
                    <a:pt x="114" y="180"/>
                    <a:pt x="111" y="178"/>
                    <a:pt x="111" y="181"/>
                  </a:cubicBezTo>
                  <a:cubicBezTo>
                    <a:pt x="114" y="179"/>
                    <a:pt x="110" y="185"/>
                    <a:pt x="113" y="183"/>
                  </a:cubicBezTo>
                  <a:cubicBezTo>
                    <a:pt x="111" y="185"/>
                    <a:pt x="110" y="184"/>
                    <a:pt x="109" y="184"/>
                  </a:cubicBezTo>
                  <a:cubicBezTo>
                    <a:pt x="110" y="183"/>
                    <a:pt x="110" y="181"/>
                    <a:pt x="109" y="179"/>
                  </a:cubicBezTo>
                  <a:cubicBezTo>
                    <a:pt x="108" y="179"/>
                    <a:pt x="106" y="178"/>
                    <a:pt x="105" y="178"/>
                  </a:cubicBezTo>
                  <a:cubicBezTo>
                    <a:pt x="104" y="180"/>
                    <a:pt x="103" y="180"/>
                    <a:pt x="105" y="182"/>
                  </a:cubicBezTo>
                  <a:cubicBezTo>
                    <a:pt x="104" y="182"/>
                    <a:pt x="103" y="182"/>
                    <a:pt x="102" y="180"/>
                  </a:cubicBezTo>
                  <a:cubicBezTo>
                    <a:pt x="102" y="180"/>
                    <a:pt x="103" y="180"/>
                    <a:pt x="104" y="180"/>
                  </a:cubicBezTo>
                  <a:cubicBezTo>
                    <a:pt x="103" y="178"/>
                    <a:pt x="103" y="177"/>
                    <a:pt x="102" y="177"/>
                  </a:cubicBezTo>
                  <a:cubicBezTo>
                    <a:pt x="101" y="176"/>
                    <a:pt x="101" y="176"/>
                    <a:pt x="101" y="176"/>
                  </a:cubicBezTo>
                  <a:cubicBezTo>
                    <a:pt x="101" y="176"/>
                    <a:pt x="101" y="177"/>
                    <a:pt x="101" y="177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101" y="178"/>
                    <a:pt x="100" y="179"/>
                    <a:pt x="99" y="180"/>
                  </a:cubicBezTo>
                  <a:cubicBezTo>
                    <a:pt x="100" y="178"/>
                    <a:pt x="98" y="179"/>
                    <a:pt x="97" y="179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7" y="182"/>
                    <a:pt x="96" y="179"/>
                    <a:pt x="96" y="181"/>
                  </a:cubicBezTo>
                  <a:cubicBezTo>
                    <a:pt x="98" y="183"/>
                    <a:pt x="99" y="183"/>
                    <a:pt x="102" y="184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105" y="182"/>
                    <a:pt x="102" y="185"/>
                    <a:pt x="105" y="187"/>
                  </a:cubicBezTo>
                  <a:cubicBezTo>
                    <a:pt x="107" y="186"/>
                    <a:pt x="110" y="189"/>
                    <a:pt x="112" y="186"/>
                  </a:cubicBezTo>
                  <a:cubicBezTo>
                    <a:pt x="111" y="187"/>
                    <a:pt x="112" y="189"/>
                    <a:pt x="114" y="189"/>
                  </a:cubicBezTo>
                  <a:cubicBezTo>
                    <a:pt x="116" y="186"/>
                    <a:pt x="120" y="187"/>
                    <a:pt x="120" y="186"/>
                  </a:cubicBezTo>
                  <a:cubicBezTo>
                    <a:pt x="119" y="185"/>
                    <a:pt x="117" y="186"/>
                    <a:pt x="117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8" y="182"/>
                    <a:pt x="118" y="182"/>
                    <a:pt x="118" y="182"/>
                  </a:cubicBezTo>
                  <a:cubicBezTo>
                    <a:pt x="118" y="183"/>
                    <a:pt x="119" y="182"/>
                    <a:pt x="120" y="180"/>
                  </a:cubicBezTo>
                  <a:close/>
                  <a:moveTo>
                    <a:pt x="92" y="144"/>
                  </a:moveTo>
                  <a:cubicBezTo>
                    <a:pt x="92" y="144"/>
                    <a:pt x="92" y="144"/>
                    <a:pt x="92" y="144"/>
                  </a:cubicBezTo>
                  <a:cubicBezTo>
                    <a:pt x="92" y="144"/>
                    <a:pt x="92" y="144"/>
                    <a:pt x="92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61" name="Freeform 559"/>
            <p:cNvSpPr>
              <a:spLocks noEditPoints="1"/>
            </p:cNvSpPr>
            <p:nvPr/>
          </p:nvSpPr>
          <p:spPr bwMode="auto">
            <a:xfrm>
              <a:off x="3114278" y="11113"/>
              <a:ext cx="2182813" cy="1473200"/>
            </a:xfrm>
            <a:custGeom>
              <a:avLst/>
              <a:gdLst>
                <a:gd name="T0" fmla="*/ 138 w 580"/>
                <a:gd name="T1" fmla="*/ 263 h 391"/>
                <a:gd name="T2" fmla="*/ 90 w 580"/>
                <a:gd name="T3" fmla="*/ 222 h 391"/>
                <a:gd name="T4" fmla="*/ 46 w 580"/>
                <a:gd name="T5" fmla="*/ 169 h 391"/>
                <a:gd name="T6" fmla="*/ 17 w 580"/>
                <a:gd name="T7" fmla="*/ 112 h 391"/>
                <a:gd name="T8" fmla="*/ 3 w 580"/>
                <a:gd name="T9" fmla="*/ 25 h 391"/>
                <a:gd name="T10" fmla="*/ 13 w 580"/>
                <a:gd name="T11" fmla="*/ 38 h 391"/>
                <a:gd name="T12" fmla="*/ 31 w 580"/>
                <a:gd name="T13" fmla="*/ 103 h 391"/>
                <a:gd name="T14" fmla="*/ 41 w 580"/>
                <a:gd name="T15" fmla="*/ 118 h 391"/>
                <a:gd name="T16" fmla="*/ 71 w 580"/>
                <a:gd name="T17" fmla="*/ 172 h 391"/>
                <a:gd name="T18" fmla="*/ 96 w 580"/>
                <a:gd name="T19" fmla="*/ 203 h 391"/>
                <a:gd name="T20" fmla="*/ 146 w 580"/>
                <a:gd name="T21" fmla="*/ 242 h 391"/>
                <a:gd name="T22" fmla="*/ 176 w 580"/>
                <a:gd name="T23" fmla="*/ 256 h 391"/>
                <a:gd name="T24" fmla="*/ 162 w 580"/>
                <a:gd name="T25" fmla="*/ 243 h 391"/>
                <a:gd name="T26" fmla="*/ 164 w 580"/>
                <a:gd name="T27" fmla="*/ 238 h 391"/>
                <a:gd name="T28" fmla="*/ 203 w 580"/>
                <a:gd name="T29" fmla="*/ 264 h 391"/>
                <a:gd name="T30" fmla="*/ 217 w 580"/>
                <a:gd name="T31" fmla="*/ 277 h 391"/>
                <a:gd name="T32" fmla="*/ 251 w 580"/>
                <a:gd name="T33" fmla="*/ 294 h 391"/>
                <a:gd name="T34" fmla="*/ 226 w 580"/>
                <a:gd name="T35" fmla="*/ 278 h 391"/>
                <a:gd name="T36" fmla="*/ 285 w 580"/>
                <a:gd name="T37" fmla="*/ 302 h 391"/>
                <a:gd name="T38" fmla="*/ 280 w 580"/>
                <a:gd name="T39" fmla="*/ 303 h 391"/>
                <a:gd name="T40" fmla="*/ 293 w 580"/>
                <a:gd name="T41" fmla="*/ 318 h 391"/>
                <a:gd name="T42" fmla="*/ 301 w 580"/>
                <a:gd name="T43" fmla="*/ 319 h 391"/>
                <a:gd name="T44" fmla="*/ 336 w 580"/>
                <a:gd name="T45" fmla="*/ 320 h 391"/>
                <a:gd name="T46" fmla="*/ 331 w 580"/>
                <a:gd name="T47" fmla="*/ 329 h 391"/>
                <a:gd name="T48" fmla="*/ 350 w 580"/>
                <a:gd name="T49" fmla="*/ 326 h 391"/>
                <a:gd name="T50" fmla="*/ 380 w 580"/>
                <a:gd name="T51" fmla="*/ 333 h 391"/>
                <a:gd name="T52" fmla="*/ 381 w 580"/>
                <a:gd name="T53" fmla="*/ 335 h 391"/>
                <a:gd name="T54" fmla="*/ 410 w 580"/>
                <a:gd name="T55" fmla="*/ 342 h 391"/>
                <a:gd name="T56" fmla="*/ 419 w 580"/>
                <a:gd name="T57" fmla="*/ 349 h 391"/>
                <a:gd name="T58" fmla="*/ 482 w 580"/>
                <a:gd name="T59" fmla="*/ 346 h 391"/>
                <a:gd name="T60" fmla="*/ 502 w 580"/>
                <a:gd name="T61" fmla="*/ 356 h 391"/>
                <a:gd name="T62" fmla="*/ 530 w 580"/>
                <a:gd name="T63" fmla="*/ 351 h 391"/>
                <a:gd name="T64" fmla="*/ 548 w 580"/>
                <a:gd name="T65" fmla="*/ 345 h 391"/>
                <a:gd name="T66" fmla="*/ 564 w 580"/>
                <a:gd name="T67" fmla="*/ 351 h 391"/>
                <a:gd name="T68" fmla="*/ 527 w 580"/>
                <a:gd name="T69" fmla="*/ 370 h 391"/>
                <a:gd name="T70" fmla="*/ 556 w 580"/>
                <a:gd name="T71" fmla="*/ 364 h 391"/>
                <a:gd name="T72" fmla="*/ 562 w 580"/>
                <a:gd name="T73" fmla="*/ 371 h 391"/>
                <a:gd name="T74" fmla="*/ 534 w 580"/>
                <a:gd name="T75" fmla="*/ 380 h 391"/>
                <a:gd name="T76" fmla="*/ 494 w 580"/>
                <a:gd name="T77" fmla="*/ 391 h 391"/>
                <a:gd name="T78" fmla="*/ 440 w 580"/>
                <a:gd name="T79" fmla="*/ 381 h 391"/>
                <a:gd name="T80" fmla="*/ 389 w 580"/>
                <a:gd name="T81" fmla="*/ 380 h 391"/>
                <a:gd name="T82" fmla="*/ 298 w 580"/>
                <a:gd name="T83" fmla="*/ 359 h 391"/>
                <a:gd name="T84" fmla="*/ 290 w 580"/>
                <a:gd name="T85" fmla="*/ 346 h 391"/>
                <a:gd name="T86" fmla="*/ 247 w 580"/>
                <a:gd name="T87" fmla="*/ 339 h 391"/>
                <a:gd name="T88" fmla="*/ 204 w 580"/>
                <a:gd name="T89" fmla="*/ 318 h 391"/>
                <a:gd name="T90" fmla="*/ 199 w 580"/>
                <a:gd name="T91" fmla="*/ 312 h 391"/>
                <a:gd name="T92" fmla="*/ 178 w 580"/>
                <a:gd name="T93" fmla="*/ 285 h 391"/>
                <a:gd name="T94" fmla="*/ 4 w 580"/>
                <a:gd name="T95" fmla="*/ 33 h 391"/>
                <a:gd name="T96" fmla="*/ 249 w 580"/>
                <a:gd name="T97" fmla="*/ 322 h 391"/>
                <a:gd name="T98" fmla="*/ 194 w 580"/>
                <a:gd name="T99" fmla="*/ 293 h 391"/>
                <a:gd name="T100" fmla="*/ 507 w 580"/>
                <a:gd name="T101" fmla="*/ 372 h 391"/>
                <a:gd name="T102" fmla="*/ 433 w 580"/>
                <a:gd name="T103" fmla="*/ 377 h 391"/>
                <a:gd name="T104" fmla="*/ 476 w 580"/>
                <a:gd name="T105" fmla="*/ 379 h 391"/>
                <a:gd name="T106" fmla="*/ 452 w 580"/>
                <a:gd name="T107" fmla="*/ 365 h 391"/>
                <a:gd name="T108" fmla="*/ 336 w 580"/>
                <a:gd name="T109" fmla="*/ 360 h 391"/>
                <a:gd name="T110" fmla="*/ 346 w 580"/>
                <a:gd name="T111" fmla="*/ 359 h 391"/>
                <a:gd name="T112" fmla="*/ 388 w 580"/>
                <a:gd name="T113" fmla="*/ 365 h 391"/>
                <a:gd name="T114" fmla="*/ 407 w 580"/>
                <a:gd name="T115" fmla="*/ 359 h 391"/>
                <a:gd name="T116" fmla="*/ 364 w 580"/>
                <a:gd name="T117" fmla="*/ 354 h 391"/>
                <a:gd name="T118" fmla="*/ 309 w 580"/>
                <a:gd name="T119" fmla="*/ 335 h 391"/>
                <a:gd name="T120" fmla="*/ 264 w 580"/>
                <a:gd name="T121" fmla="*/ 330 h 391"/>
                <a:gd name="T122" fmla="*/ 259 w 580"/>
                <a:gd name="T123" fmla="*/ 33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391">
                  <a:moveTo>
                    <a:pt x="161" y="278"/>
                  </a:moveTo>
                  <a:cubicBezTo>
                    <a:pt x="161" y="277"/>
                    <a:pt x="161" y="277"/>
                    <a:pt x="160" y="277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59" y="275"/>
                    <a:pt x="159" y="275"/>
                    <a:pt x="159" y="275"/>
                  </a:cubicBezTo>
                  <a:cubicBezTo>
                    <a:pt x="158" y="275"/>
                    <a:pt x="158" y="275"/>
                    <a:pt x="157" y="274"/>
                  </a:cubicBezTo>
                  <a:cubicBezTo>
                    <a:pt x="158" y="275"/>
                    <a:pt x="158" y="274"/>
                    <a:pt x="158" y="274"/>
                  </a:cubicBezTo>
                  <a:cubicBezTo>
                    <a:pt x="157" y="274"/>
                    <a:pt x="157" y="274"/>
                    <a:pt x="157" y="274"/>
                  </a:cubicBezTo>
                  <a:cubicBezTo>
                    <a:pt x="154" y="274"/>
                    <a:pt x="148" y="271"/>
                    <a:pt x="146" y="271"/>
                  </a:cubicBezTo>
                  <a:cubicBezTo>
                    <a:pt x="144" y="270"/>
                    <a:pt x="141" y="269"/>
                    <a:pt x="140" y="268"/>
                  </a:cubicBezTo>
                  <a:cubicBezTo>
                    <a:pt x="141" y="269"/>
                    <a:pt x="143" y="270"/>
                    <a:pt x="143" y="269"/>
                  </a:cubicBezTo>
                  <a:cubicBezTo>
                    <a:pt x="141" y="266"/>
                    <a:pt x="141" y="262"/>
                    <a:pt x="135" y="261"/>
                  </a:cubicBezTo>
                  <a:cubicBezTo>
                    <a:pt x="138" y="263"/>
                    <a:pt x="138" y="263"/>
                    <a:pt x="138" y="263"/>
                  </a:cubicBezTo>
                  <a:cubicBezTo>
                    <a:pt x="129" y="261"/>
                    <a:pt x="129" y="261"/>
                    <a:pt x="129" y="261"/>
                  </a:cubicBezTo>
                  <a:cubicBezTo>
                    <a:pt x="128" y="258"/>
                    <a:pt x="133" y="262"/>
                    <a:pt x="135" y="262"/>
                  </a:cubicBezTo>
                  <a:cubicBezTo>
                    <a:pt x="129" y="259"/>
                    <a:pt x="128" y="252"/>
                    <a:pt x="124" y="253"/>
                  </a:cubicBezTo>
                  <a:cubicBezTo>
                    <a:pt x="125" y="251"/>
                    <a:pt x="126" y="248"/>
                    <a:pt x="123" y="246"/>
                  </a:cubicBezTo>
                  <a:cubicBezTo>
                    <a:pt x="124" y="250"/>
                    <a:pt x="120" y="246"/>
                    <a:pt x="121" y="249"/>
                  </a:cubicBezTo>
                  <a:cubicBezTo>
                    <a:pt x="119" y="249"/>
                    <a:pt x="118" y="245"/>
                    <a:pt x="117" y="246"/>
                  </a:cubicBezTo>
                  <a:cubicBezTo>
                    <a:pt x="117" y="246"/>
                    <a:pt x="117" y="246"/>
                    <a:pt x="117" y="246"/>
                  </a:cubicBezTo>
                  <a:cubicBezTo>
                    <a:pt x="114" y="239"/>
                    <a:pt x="109" y="241"/>
                    <a:pt x="106" y="241"/>
                  </a:cubicBezTo>
                  <a:cubicBezTo>
                    <a:pt x="99" y="236"/>
                    <a:pt x="97" y="232"/>
                    <a:pt x="92" y="228"/>
                  </a:cubicBezTo>
                  <a:cubicBezTo>
                    <a:pt x="93" y="226"/>
                    <a:pt x="94" y="223"/>
                    <a:pt x="92" y="221"/>
                  </a:cubicBezTo>
                  <a:cubicBezTo>
                    <a:pt x="90" y="221"/>
                    <a:pt x="85" y="217"/>
                    <a:pt x="83" y="219"/>
                  </a:cubicBezTo>
                  <a:cubicBezTo>
                    <a:pt x="86" y="223"/>
                    <a:pt x="87" y="220"/>
                    <a:pt x="90" y="222"/>
                  </a:cubicBezTo>
                  <a:cubicBezTo>
                    <a:pt x="90" y="225"/>
                    <a:pt x="88" y="224"/>
                    <a:pt x="90" y="227"/>
                  </a:cubicBezTo>
                  <a:cubicBezTo>
                    <a:pt x="88" y="224"/>
                    <a:pt x="80" y="219"/>
                    <a:pt x="80" y="215"/>
                  </a:cubicBezTo>
                  <a:cubicBezTo>
                    <a:pt x="81" y="216"/>
                    <a:pt x="81" y="216"/>
                    <a:pt x="81" y="216"/>
                  </a:cubicBezTo>
                  <a:cubicBezTo>
                    <a:pt x="79" y="212"/>
                    <a:pt x="82" y="207"/>
                    <a:pt x="75" y="204"/>
                  </a:cubicBezTo>
                  <a:cubicBezTo>
                    <a:pt x="71" y="202"/>
                    <a:pt x="71" y="202"/>
                    <a:pt x="71" y="202"/>
                  </a:cubicBezTo>
                  <a:cubicBezTo>
                    <a:pt x="71" y="202"/>
                    <a:pt x="72" y="202"/>
                    <a:pt x="72" y="202"/>
                  </a:cubicBezTo>
                  <a:cubicBezTo>
                    <a:pt x="68" y="197"/>
                    <a:pt x="71" y="196"/>
                    <a:pt x="65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89"/>
                    <a:pt x="61" y="187"/>
                    <a:pt x="58" y="185"/>
                  </a:cubicBezTo>
                  <a:cubicBezTo>
                    <a:pt x="59" y="183"/>
                    <a:pt x="60" y="185"/>
                    <a:pt x="62" y="185"/>
                  </a:cubicBezTo>
                  <a:cubicBezTo>
                    <a:pt x="59" y="179"/>
                    <a:pt x="52" y="175"/>
                    <a:pt x="47" y="173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48" y="170"/>
                    <a:pt x="51" y="172"/>
                    <a:pt x="52" y="171"/>
                  </a:cubicBezTo>
                  <a:cubicBezTo>
                    <a:pt x="50" y="169"/>
                    <a:pt x="50" y="170"/>
                    <a:pt x="48" y="167"/>
                  </a:cubicBezTo>
                  <a:cubicBezTo>
                    <a:pt x="50" y="167"/>
                    <a:pt x="51" y="167"/>
                    <a:pt x="53" y="168"/>
                  </a:cubicBezTo>
                  <a:cubicBezTo>
                    <a:pt x="51" y="161"/>
                    <a:pt x="49" y="169"/>
                    <a:pt x="50" y="163"/>
                  </a:cubicBezTo>
                  <a:cubicBezTo>
                    <a:pt x="48" y="161"/>
                    <a:pt x="46" y="161"/>
                    <a:pt x="45" y="161"/>
                  </a:cubicBezTo>
                  <a:cubicBezTo>
                    <a:pt x="45" y="157"/>
                    <a:pt x="45" y="157"/>
                    <a:pt x="45" y="157"/>
                  </a:cubicBezTo>
                  <a:cubicBezTo>
                    <a:pt x="43" y="157"/>
                    <a:pt x="40" y="153"/>
                    <a:pt x="38" y="151"/>
                  </a:cubicBezTo>
                  <a:cubicBezTo>
                    <a:pt x="37" y="151"/>
                    <a:pt x="38" y="154"/>
                    <a:pt x="39" y="155"/>
                  </a:cubicBezTo>
                  <a:cubicBezTo>
                    <a:pt x="38" y="155"/>
                    <a:pt x="35" y="153"/>
                    <a:pt x="34" y="151"/>
                  </a:cubicBezTo>
                  <a:cubicBezTo>
                    <a:pt x="37" y="148"/>
                    <a:pt x="27" y="138"/>
                    <a:pt x="32" y="138"/>
                  </a:cubicBezTo>
                  <a:cubicBezTo>
                    <a:pt x="30" y="134"/>
                    <a:pt x="27" y="129"/>
                    <a:pt x="24" y="124"/>
                  </a:cubicBezTo>
                  <a:cubicBezTo>
                    <a:pt x="21" y="120"/>
                    <a:pt x="19" y="115"/>
                    <a:pt x="17" y="112"/>
                  </a:cubicBezTo>
                  <a:cubicBezTo>
                    <a:pt x="17" y="110"/>
                    <a:pt x="15" y="106"/>
                    <a:pt x="18" y="108"/>
                  </a:cubicBezTo>
                  <a:cubicBezTo>
                    <a:pt x="15" y="100"/>
                    <a:pt x="10" y="98"/>
                    <a:pt x="9" y="90"/>
                  </a:cubicBezTo>
                  <a:cubicBezTo>
                    <a:pt x="9" y="89"/>
                    <a:pt x="10" y="93"/>
                    <a:pt x="11" y="93"/>
                  </a:cubicBezTo>
                  <a:cubicBezTo>
                    <a:pt x="8" y="88"/>
                    <a:pt x="10" y="83"/>
                    <a:pt x="7" y="76"/>
                  </a:cubicBezTo>
                  <a:cubicBezTo>
                    <a:pt x="8" y="77"/>
                    <a:pt x="9" y="77"/>
                    <a:pt x="9" y="77"/>
                  </a:cubicBezTo>
                  <a:cubicBezTo>
                    <a:pt x="9" y="78"/>
                    <a:pt x="7" y="74"/>
                    <a:pt x="6" y="72"/>
                  </a:cubicBezTo>
                  <a:cubicBezTo>
                    <a:pt x="6" y="71"/>
                    <a:pt x="7" y="74"/>
                    <a:pt x="7" y="73"/>
                  </a:cubicBezTo>
                  <a:cubicBezTo>
                    <a:pt x="7" y="65"/>
                    <a:pt x="5" y="59"/>
                    <a:pt x="3" y="52"/>
                  </a:cubicBezTo>
                  <a:cubicBezTo>
                    <a:pt x="2" y="45"/>
                    <a:pt x="0" y="38"/>
                    <a:pt x="1" y="31"/>
                  </a:cubicBezTo>
                  <a:cubicBezTo>
                    <a:pt x="0" y="35"/>
                    <a:pt x="3" y="37"/>
                    <a:pt x="4" y="37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1"/>
                    <a:pt x="3" y="28"/>
                    <a:pt x="3" y="25"/>
                  </a:cubicBezTo>
                  <a:cubicBezTo>
                    <a:pt x="3" y="24"/>
                    <a:pt x="4" y="23"/>
                    <a:pt x="4" y="25"/>
                  </a:cubicBezTo>
                  <a:cubicBezTo>
                    <a:pt x="6" y="20"/>
                    <a:pt x="5" y="17"/>
                    <a:pt x="5" y="13"/>
                  </a:cubicBezTo>
                  <a:cubicBezTo>
                    <a:pt x="4" y="9"/>
                    <a:pt x="3" y="5"/>
                    <a:pt x="5" y="0"/>
                  </a:cubicBezTo>
                  <a:cubicBezTo>
                    <a:pt x="6" y="5"/>
                    <a:pt x="7" y="9"/>
                    <a:pt x="8" y="1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3" y="14"/>
                    <a:pt x="11" y="11"/>
                    <a:pt x="13" y="11"/>
                  </a:cubicBezTo>
                  <a:cubicBezTo>
                    <a:pt x="13" y="11"/>
                    <a:pt x="12" y="13"/>
                    <a:pt x="13" y="13"/>
                  </a:cubicBezTo>
                  <a:cubicBezTo>
                    <a:pt x="15" y="10"/>
                    <a:pt x="13" y="10"/>
                    <a:pt x="14" y="8"/>
                  </a:cubicBezTo>
                  <a:cubicBezTo>
                    <a:pt x="16" y="14"/>
                    <a:pt x="14" y="26"/>
                    <a:pt x="15" y="32"/>
                  </a:cubicBezTo>
                  <a:cubicBezTo>
                    <a:pt x="15" y="33"/>
                    <a:pt x="14" y="31"/>
                    <a:pt x="14" y="31"/>
                  </a:cubicBezTo>
                  <a:cubicBezTo>
                    <a:pt x="14" y="33"/>
                    <a:pt x="12" y="35"/>
                    <a:pt x="13" y="38"/>
                  </a:cubicBezTo>
                  <a:cubicBezTo>
                    <a:pt x="15" y="40"/>
                    <a:pt x="14" y="37"/>
                    <a:pt x="15" y="35"/>
                  </a:cubicBezTo>
                  <a:cubicBezTo>
                    <a:pt x="16" y="35"/>
                    <a:pt x="16" y="36"/>
                    <a:pt x="16" y="38"/>
                  </a:cubicBezTo>
                  <a:cubicBezTo>
                    <a:pt x="14" y="38"/>
                    <a:pt x="15" y="47"/>
                    <a:pt x="13" y="50"/>
                  </a:cubicBezTo>
                  <a:cubicBezTo>
                    <a:pt x="15" y="59"/>
                    <a:pt x="18" y="48"/>
                    <a:pt x="18" y="57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8" y="62"/>
                    <a:pt x="19" y="65"/>
                    <a:pt x="20" y="68"/>
                  </a:cubicBezTo>
                  <a:cubicBezTo>
                    <a:pt x="21" y="71"/>
                    <a:pt x="22" y="74"/>
                    <a:pt x="23" y="77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5"/>
                    <a:pt x="21" y="77"/>
                    <a:pt x="20" y="78"/>
                  </a:cubicBezTo>
                  <a:cubicBezTo>
                    <a:pt x="21" y="82"/>
                    <a:pt x="24" y="85"/>
                    <a:pt x="23" y="89"/>
                  </a:cubicBezTo>
                  <a:cubicBezTo>
                    <a:pt x="27" y="93"/>
                    <a:pt x="31" y="101"/>
                    <a:pt x="34" y="106"/>
                  </a:cubicBezTo>
                  <a:cubicBezTo>
                    <a:pt x="33" y="107"/>
                    <a:pt x="32" y="105"/>
                    <a:pt x="31" y="103"/>
                  </a:cubicBezTo>
                  <a:cubicBezTo>
                    <a:pt x="29" y="101"/>
                    <a:pt x="28" y="98"/>
                    <a:pt x="27" y="98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28" y="100"/>
                    <a:pt x="26" y="99"/>
                    <a:pt x="24" y="97"/>
                  </a:cubicBezTo>
                  <a:cubicBezTo>
                    <a:pt x="25" y="102"/>
                    <a:pt x="28" y="103"/>
                    <a:pt x="30" y="107"/>
                  </a:cubicBezTo>
                  <a:cubicBezTo>
                    <a:pt x="29" y="107"/>
                    <a:pt x="29" y="107"/>
                    <a:pt x="30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2" y="109"/>
                    <a:pt x="32" y="109"/>
                    <a:pt x="32" y="110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6" y="115"/>
                    <a:pt x="38" y="114"/>
                    <a:pt x="37" y="112"/>
                  </a:cubicBezTo>
                  <a:cubicBezTo>
                    <a:pt x="36" y="114"/>
                    <a:pt x="35" y="112"/>
                    <a:pt x="34" y="110"/>
                  </a:cubicBezTo>
                  <a:cubicBezTo>
                    <a:pt x="36" y="111"/>
                    <a:pt x="35" y="108"/>
                    <a:pt x="36" y="108"/>
                  </a:cubicBezTo>
                  <a:cubicBezTo>
                    <a:pt x="37" y="111"/>
                    <a:pt x="39" y="116"/>
                    <a:pt x="41" y="118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1" y="123"/>
                    <a:pt x="44" y="127"/>
                    <a:pt x="45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5" y="133"/>
                    <a:pt x="48" y="137"/>
                    <a:pt x="49" y="142"/>
                  </a:cubicBezTo>
                  <a:cubicBezTo>
                    <a:pt x="53" y="144"/>
                    <a:pt x="57" y="148"/>
                    <a:pt x="61" y="150"/>
                  </a:cubicBezTo>
                  <a:cubicBezTo>
                    <a:pt x="62" y="150"/>
                    <a:pt x="63" y="153"/>
                    <a:pt x="64" y="156"/>
                  </a:cubicBezTo>
                  <a:cubicBezTo>
                    <a:pt x="65" y="158"/>
                    <a:pt x="66" y="159"/>
                    <a:pt x="67" y="161"/>
                  </a:cubicBezTo>
                  <a:cubicBezTo>
                    <a:pt x="68" y="162"/>
                    <a:pt x="69" y="163"/>
                    <a:pt x="70" y="164"/>
                  </a:cubicBezTo>
                  <a:cubicBezTo>
                    <a:pt x="70" y="164"/>
                    <a:pt x="67" y="162"/>
                    <a:pt x="65" y="161"/>
                  </a:cubicBezTo>
                  <a:cubicBezTo>
                    <a:pt x="67" y="164"/>
                    <a:pt x="70" y="164"/>
                    <a:pt x="69" y="167"/>
                  </a:cubicBezTo>
                  <a:cubicBezTo>
                    <a:pt x="66" y="160"/>
                    <a:pt x="68" y="168"/>
                    <a:pt x="65" y="166"/>
                  </a:cubicBezTo>
                  <a:cubicBezTo>
                    <a:pt x="67" y="169"/>
                    <a:pt x="70" y="171"/>
                    <a:pt x="71" y="172"/>
                  </a:cubicBezTo>
                  <a:cubicBezTo>
                    <a:pt x="68" y="168"/>
                    <a:pt x="75" y="172"/>
                    <a:pt x="71" y="168"/>
                  </a:cubicBezTo>
                  <a:cubicBezTo>
                    <a:pt x="75" y="170"/>
                    <a:pt x="79" y="174"/>
                    <a:pt x="82" y="179"/>
                  </a:cubicBezTo>
                  <a:cubicBezTo>
                    <a:pt x="81" y="179"/>
                    <a:pt x="81" y="180"/>
                    <a:pt x="82" y="182"/>
                  </a:cubicBezTo>
                  <a:cubicBezTo>
                    <a:pt x="84" y="182"/>
                    <a:pt x="84" y="182"/>
                    <a:pt x="84" y="182"/>
                  </a:cubicBezTo>
                  <a:cubicBezTo>
                    <a:pt x="85" y="184"/>
                    <a:pt x="79" y="180"/>
                    <a:pt x="82" y="184"/>
                  </a:cubicBezTo>
                  <a:cubicBezTo>
                    <a:pt x="87" y="186"/>
                    <a:pt x="91" y="196"/>
                    <a:pt x="96" y="194"/>
                  </a:cubicBezTo>
                  <a:cubicBezTo>
                    <a:pt x="97" y="198"/>
                    <a:pt x="89" y="190"/>
                    <a:pt x="91" y="196"/>
                  </a:cubicBezTo>
                  <a:cubicBezTo>
                    <a:pt x="88" y="194"/>
                    <a:pt x="86" y="190"/>
                    <a:pt x="84" y="190"/>
                  </a:cubicBezTo>
                  <a:cubicBezTo>
                    <a:pt x="87" y="192"/>
                    <a:pt x="83" y="193"/>
                    <a:pt x="85" y="194"/>
                  </a:cubicBezTo>
                  <a:cubicBezTo>
                    <a:pt x="88" y="196"/>
                    <a:pt x="88" y="196"/>
                    <a:pt x="88" y="196"/>
                  </a:cubicBezTo>
                  <a:cubicBezTo>
                    <a:pt x="88" y="195"/>
                    <a:pt x="88" y="195"/>
                    <a:pt x="88" y="195"/>
                  </a:cubicBezTo>
                  <a:cubicBezTo>
                    <a:pt x="90" y="197"/>
                    <a:pt x="93" y="200"/>
                    <a:pt x="96" y="203"/>
                  </a:cubicBezTo>
                  <a:cubicBezTo>
                    <a:pt x="99" y="206"/>
                    <a:pt x="102" y="209"/>
                    <a:pt x="105" y="211"/>
                  </a:cubicBezTo>
                  <a:cubicBezTo>
                    <a:pt x="108" y="213"/>
                    <a:pt x="111" y="214"/>
                    <a:pt x="114" y="215"/>
                  </a:cubicBezTo>
                  <a:cubicBezTo>
                    <a:pt x="116" y="216"/>
                    <a:pt x="119" y="218"/>
                    <a:pt x="122" y="220"/>
                  </a:cubicBezTo>
                  <a:cubicBezTo>
                    <a:pt x="119" y="220"/>
                    <a:pt x="126" y="225"/>
                    <a:pt x="121" y="224"/>
                  </a:cubicBezTo>
                  <a:cubicBezTo>
                    <a:pt x="122" y="227"/>
                    <a:pt x="126" y="229"/>
                    <a:pt x="127" y="228"/>
                  </a:cubicBezTo>
                  <a:cubicBezTo>
                    <a:pt x="125" y="226"/>
                    <a:pt x="126" y="227"/>
                    <a:pt x="125" y="225"/>
                  </a:cubicBezTo>
                  <a:cubicBezTo>
                    <a:pt x="127" y="225"/>
                    <a:pt x="130" y="228"/>
                    <a:pt x="131" y="229"/>
                  </a:cubicBezTo>
                  <a:cubicBezTo>
                    <a:pt x="130" y="229"/>
                    <a:pt x="130" y="229"/>
                    <a:pt x="130" y="229"/>
                  </a:cubicBezTo>
                  <a:cubicBezTo>
                    <a:pt x="132" y="233"/>
                    <a:pt x="132" y="230"/>
                    <a:pt x="134" y="231"/>
                  </a:cubicBezTo>
                  <a:cubicBezTo>
                    <a:pt x="134" y="233"/>
                    <a:pt x="139" y="235"/>
                    <a:pt x="140" y="237"/>
                  </a:cubicBezTo>
                  <a:cubicBezTo>
                    <a:pt x="145" y="238"/>
                    <a:pt x="145" y="238"/>
                    <a:pt x="145" y="238"/>
                  </a:cubicBezTo>
                  <a:cubicBezTo>
                    <a:pt x="142" y="238"/>
                    <a:pt x="147" y="240"/>
                    <a:pt x="146" y="242"/>
                  </a:cubicBezTo>
                  <a:cubicBezTo>
                    <a:pt x="149" y="242"/>
                    <a:pt x="152" y="242"/>
                    <a:pt x="155" y="245"/>
                  </a:cubicBezTo>
                  <a:cubicBezTo>
                    <a:pt x="153" y="244"/>
                    <a:pt x="157" y="248"/>
                    <a:pt x="156" y="249"/>
                  </a:cubicBezTo>
                  <a:cubicBezTo>
                    <a:pt x="161" y="255"/>
                    <a:pt x="168" y="252"/>
                    <a:pt x="172" y="257"/>
                  </a:cubicBezTo>
                  <a:cubicBezTo>
                    <a:pt x="172" y="258"/>
                    <a:pt x="170" y="258"/>
                    <a:pt x="171" y="259"/>
                  </a:cubicBezTo>
                  <a:cubicBezTo>
                    <a:pt x="173" y="260"/>
                    <a:pt x="175" y="261"/>
                    <a:pt x="176" y="262"/>
                  </a:cubicBezTo>
                  <a:cubicBezTo>
                    <a:pt x="176" y="262"/>
                    <a:pt x="176" y="262"/>
                    <a:pt x="176" y="262"/>
                  </a:cubicBezTo>
                  <a:cubicBezTo>
                    <a:pt x="176" y="262"/>
                    <a:pt x="176" y="262"/>
                    <a:pt x="176" y="262"/>
                  </a:cubicBezTo>
                  <a:cubicBezTo>
                    <a:pt x="177" y="262"/>
                    <a:pt x="178" y="262"/>
                    <a:pt x="178" y="262"/>
                  </a:cubicBezTo>
                  <a:cubicBezTo>
                    <a:pt x="181" y="262"/>
                    <a:pt x="183" y="262"/>
                    <a:pt x="188" y="263"/>
                  </a:cubicBezTo>
                  <a:cubicBezTo>
                    <a:pt x="189" y="261"/>
                    <a:pt x="185" y="260"/>
                    <a:pt x="183" y="259"/>
                  </a:cubicBezTo>
                  <a:cubicBezTo>
                    <a:pt x="180" y="260"/>
                    <a:pt x="180" y="260"/>
                    <a:pt x="180" y="260"/>
                  </a:cubicBezTo>
                  <a:cubicBezTo>
                    <a:pt x="181" y="256"/>
                    <a:pt x="176" y="257"/>
                    <a:pt x="176" y="256"/>
                  </a:cubicBezTo>
                  <a:cubicBezTo>
                    <a:pt x="178" y="255"/>
                    <a:pt x="181" y="257"/>
                    <a:pt x="184" y="258"/>
                  </a:cubicBezTo>
                  <a:cubicBezTo>
                    <a:pt x="187" y="259"/>
                    <a:pt x="190" y="261"/>
                    <a:pt x="193" y="261"/>
                  </a:cubicBezTo>
                  <a:cubicBezTo>
                    <a:pt x="192" y="259"/>
                    <a:pt x="191" y="257"/>
                    <a:pt x="188" y="256"/>
                  </a:cubicBezTo>
                  <a:cubicBezTo>
                    <a:pt x="186" y="254"/>
                    <a:pt x="183" y="252"/>
                    <a:pt x="180" y="250"/>
                  </a:cubicBezTo>
                  <a:cubicBezTo>
                    <a:pt x="182" y="253"/>
                    <a:pt x="182" y="253"/>
                    <a:pt x="182" y="253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1" y="254"/>
                    <a:pt x="181" y="254"/>
                    <a:pt x="181" y="254"/>
                  </a:cubicBezTo>
                  <a:cubicBezTo>
                    <a:pt x="179" y="252"/>
                    <a:pt x="176" y="251"/>
                    <a:pt x="174" y="250"/>
                  </a:cubicBezTo>
                  <a:cubicBezTo>
                    <a:pt x="176" y="251"/>
                    <a:pt x="176" y="254"/>
                    <a:pt x="175" y="253"/>
                  </a:cubicBezTo>
                  <a:cubicBezTo>
                    <a:pt x="173" y="249"/>
                    <a:pt x="171" y="252"/>
                    <a:pt x="169" y="250"/>
                  </a:cubicBezTo>
                  <a:cubicBezTo>
                    <a:pt x="170" y="251"/>
                    <a:pt x="171" y="252"/>
                    <a:pt x="170" y="253"/>
                  </a:cubicBezTo>
                  <a:cubicBezTo>
                    <a:pt x="166" y="248"/>
                    <a:pt x="164" y="248"/>
                    <a:pt x="162" y="243"/>
                  </a:cubicBezTo>
                  <a:cubicBezTo>
                    <a:pt x="160" y="246"/>
                    <a:pt x="156" y="240"/>
                    <a:pt x="154" y="241"/>
                  </a:cubicBezTo>
                  <a:cubicBezTo>
                    <a:pt x="156" y="243"/>
                    <a:pt x="156" y="243"/>
                    <a:pt x="156" y="243"/>
                  </a:cubicBezTo>
                  <a:cubicBezTo>
                    <a:pt x="151" y="242"/>
                    <a:pt x="151" y="242"/>
                    <a:pt x="151" y="242"/>
                  </a:cubicBezTo>
                  <a:cubicBezTo>
                    <a:pt x="149" y="237"/>
                    <a:pt x="156" y="242"/>
                    <a:pt x="151" y="236"/>
                  </a:cubicBezTo>
                  <a:cubicBezTo>
                    <a:pt x="146" y="232"/>
                    <a:pt x="144" y="235"/>
                    <a:pt x="140" y="232"/>
                  </a:cubicBezTo>
                  <a:cubicBezTo>
                    <a:pt x="143" y="231"/>
                    <a:pt x="147" y="233"/>
                    <a:pt x="150" y="235"/>
                  </a:cubicBezTo>
                  <a:cubicBezTo>
                    <a:pt x="149" y="233"/>
                    <a:pt x="149" y="233"/>
                    <a:pt x="149" y="233"/>
                  </a:cubicBezTo>
                  <a:cubicBezTo>
                    <a:pt x="150" y="233"/>
                    <a:pt x="155" y="236"/>
                    <a:pt x="157" y="238"/>
                  </a:cubicBezTo>
                  <a:cubicBezTo>
                    <a:pt x="152" y="237"/>
                    <a:pt x="158" y="240"/>
                    <a:pt x="159" y="243"/>
                  </a:cubicBezTo>
                  <a:cubicBezTo>
                    <a:pt x="160" y="241"/>
                    <a:pt x="158" y="240"/>
                    <a:pt x="161" y="241"/>
                  </a:cubicBezTo>
                  <a:cubicBezTo>
                    <a:pt x="159" y="239"/>
                    <a:pt x="158" y="238"/>
                    <a:pt x="155" y="235"/>
                  </a:cubicBezTo>
                  <a:cubicBezTo>
                    <a:pt x="159" y="238"/>
                    <a:pt x="161" y="238"/>
                    <a:pt x="164" y="238"/>
                  </a:cubicBezTo>
                  <a:cubicBezTo>
                    <a:pt x="166" y="238"/>
                    <a:pt x="168" y="238"/>
                    <a:pt x="171" y="241"/>
                  </a:cubicBezTo>
                  <a:cubicBezTo>
                    <a:pt x="168" y="239"/>
                    <a:pt x="171" y="244"/>
                    <a:pt x="170" y="245"/>
                  </a:cubicBezTo>
                  <a:cubicBezTo>
                    <a:pt x="172" y="245"/>
                    <a:pt x="175" y="247"/>
                    <a:pt x="177" y="247"/>
                  </a:cubicBezTo>
                  <a:cubicBezTo>
                    <a:pt x="177" y="244"/>
                    <a:pt x="177" y="244"/>
                    <a:pt x="177" y="244"/>
                  </a:cubicBezTo>
                  <a:cubicBezTo>
                    <a:pt x="181" y="246"/>
                    <a:pt x="180" y="252"/>
                    <a:pt x="185" y="252"/>
                  </a:cubicBezTo>
                  <a:cubicBezTo>
                    <a:pt x="187" y="251"/>
                    <a:pt x="182" y="249"/>
                    <a:pt x="183" y="249"/>
                  </a:cubicBezTo>
                  <a:cubicBezTo>
                    <a:pt x="190" y="252"/>
                    <a:pt x="190" y="257"/>
                    <a:pt x="194" y="262"/>
                  </a:cubicBezTo>
                  <a:cubicBezTo>
                    <a:pt x="195" y="261"/>
                    <a:pt x="196" y="260"/>
                    <a:pt x="198" y="260"/>
                  </a:cubicBezTo>
                  <a:cubicBezTo>
                    <a:pt x="197" y="261"/>
                    <a:pt x="198" y="262"/>
                    <a:pt x="195" y="262"/>
                  </a:cubicBezTo>
                  <a:cubicBezTo>
                    <a:pt x="197" y="264"/>
                    <a:pt x="200" y="264"/>
                    <a:pt x="202" y="264"/>
                  </a:cubicBezTo>
                  <a:cubicBezTo>
                    <a:pt x="198" y="261"/>
                    <a:pt x="204" y="263"/>
                    <a:pt x="206" y="263"/>
                  </a:cubicBezTo>
                  <a:cubicBezTo>
                    <a:pt x="207" y="264"/>
                    <a:pt x="204" y="264"/>
                    <a:pt x="203" y="264"/>
                  </a:cubicBezTo>
                  <a:cubicBezTo>
                    <a:pt x="204" y="265"/>
                    <a:pt x="205" y="268"/>
                    <a:pt x="207" y="267"/>
                  </a:cubicBezTo>
                  <a:cubicBezTo>
                    <a:pt x="206" y="268"/>
                    <a:pt x="200" y="268"/>
                    <a:pt x="197" y="266"/>
                  </a:cubicBezTo>
                  <a:cubicBezTo>
                    <a:pt x="199" y="268"/>
                    <a:pt x="199" y="268"/>
                    <a:pt x="199" y="268"/>
                  </a:cubicBezTo>
                  <a:cubicBezTo>
                    <a:pt x="197" y="268"/>
                    <a:pt x="197" y="267"/>
                    <a:pt x="195" y="266"/>
                  </a:cubicBezTo>
                  <a:cubicBezTo>
                    <a:pt x="196" y="268"/>
                    <a:pt x="195" y="270"/>
                    <a:pt x="194" y="270"/>
                  </a:cubicBezTo>
                  <a:cubicBezTo>
                    <a:pt x="194" y="270"/>
                    <a:pt x="195" y="270"/>
                    <a:pt x="195" y="270"/>
                  </a:cubicBezTo>
                  <a:cubicBezTo>
                    <a:pt x="193" y="268"/>
                    <a:pt x="192" y="268"/>
                    <a:pt x="192" y="269"/>
                  </a:cubicBezTo>
                  <a:cubicBezTo>
                    <a:pt x="189" y="270"/>
                    <a:pt x="193" y="272"/>
                    <a:pt x="194" y="273"/>
                  </a:cubicBezTo>
                  <a:cubicBezTo>
                    <a:pt x="195" y="274"/>
                    <a:pt x="195" y="274"/>
                    <a:pt x="196" y="274"/>
                  </a:cubicBezTo>
                  <a:cubicBezTo>
                    <a:pt x="208" y="273"/>
                    <a:pt x="208" y="273"/>
                    <a:pt x="208" y="273"/>
                  </a:cubicBezTo>
                  <a:cubicBezTo>
                    <a:pt x="213" y="274"/>
                    <a:pt x="213" y="276"/>
                    <a:pt x="216" y="279"/>
                  </a:cubicBezTo>
                  <a:cubicBezTo>
                    <a:pt x="217" y="277"/>
                    <a:pt x="217" y="277"/>
                    <a:pt x="217" y="277"/>
                  </a:cubicBezTo>
                  <a:cubicBezTo>
                    <a:pt x="221" y="279"/>
                    <a:pt x="223" y="281"/>
                    <a:pt x="220" y="283"/>
                  </a:cubicBezTo>
                  <a:cubicBezTo>
                    <a:pt x="220" y="282"/>
                    <a:pt x="220" y="282"/>
                    <a:pt x="219" y="281"/>
                  </a:cubicBezTo>
                  <a:cubicBezTo>
                    <a:pt x="219" y="282"/>
                    <a:pt x="219" y="282"/>
                    <a:pt x="218" y="282"/>
                  </a:cubicBezTo>
                  <a:cubicBezTo>
                    <a:pt x="218" y="282"/>
                    <a:pt x="218" y="282"/>
                    <a:pt x="218" y="282"/>
                  </a:cubicBezTo>
                  <a:cubicBezTo>
                    <a:pt x="222" y="283"/>
                    <a:pt x="224" y="284"/>
                    <a:pt x="224" y="284"/>
                  </a:cubicBezTo>
                  <a:cubicBezTo>
                    <a:pt x="217" y="283"/>
                    <a:pt x="223" y="287"/>
                    <a:pt x="220" y="290"/>
                  </a:cubicBezTo>
                  <a:cubicBezTo>
                    <a:pt x="227" y="292"/>
                    <a:pt x="227" y="292"/>
                    <a:pt x="227" y="292"/>
                  </a:cubicBezTo>
                  <a:cubicBezTo>
                    <a:pt x="223" y="289"/>
                    <a:pt x="227" y="290"/>
                    <a:pt x="229" y="290"/>
                  </a:cubicBezTo>
                  <a:cubicBezTo>
                    <a:pt x="228" y="292"/>
                    <a:pt x="234" y="293"/>
                    <a:pt x="236" y="294"/>
                  </a:cubicBezTo>
                  <a:cubicBezTo>
                    <a:pt x="236" y="294"/>
                    <a:pt x="236" y="294"/>
                    <a:pt x="236" y="294"/>
                  </a:cubicBezTo>
                  <a:cubicBezTo>
                    <a:pt x="237" y="296"/>
                    <a:pt x="241" y="297"/>
                    <a:pt x="244" y="298"/>
                  </a:cubicBezTo>
                  <a:cubicBezTo>
                    <a:pt x="244" y="297"/>
                    <a:pt x="248" y="295"/>
                    <a:pt x="251" y="294"/>
                  </a:cubicBezTo>
                  <a:cubicBezTo>
                    <a:pt x="247" y="292"/>
                    <a:pt x="249" y="292"/>
                    <a:pt x="250" y="291"/>
                  </a:cubicBezTo>
                  <a:cubicBezTo>
                    <a:pt x="250" y="291"/>
                    <a:pt x="251" y="292"/>
                    <a:pt x="251" y="291"/>
                  </a:cubicBezTo>
                  <a:cubicBezTo>
                    <a:pt x="252" y="291"/>
                    <a:pt x="250" y="290"/>
                    <a:pt x="251" y="290"/>
                  </a:cubicBezTo>
                  <a:cubicBezTo>
                    <a:pt x="246" y="289"/>
                    <a:pt x="241" y="287"/>
                    <a:pt x="238" y="288"/>
                  </a:cubicBezTo>
                  <a:cubicBezTo>
                    <a:pt x="239" y="290"/>
                    <a:pt x="241" y="288"/>
                    <a:pt x="242" y="290"/>
                  </a:cubicBezTo>
                  <a:cubicBezTo>
                    <a:pt x="239" y="290"/>
                    <a:pt x="236" y="289"/>
                    <a:pt x="233" y="287"/>
                  </a:cubicBezTo>
                  <a:cubicBezTo>
                    <a:pt x="232" y="285"/>
                    <a:pt x="232" y="285"/>
                    <a:pt x="232" y="285"/>
                  </a:cubicBezTo>
                  <a:cubicBezTo>
                    <a:pt x="228" y="284"/>
                    <a:pt x="228" y="284"/>
                    <a:pt x="228" y="284"/>
                  </a:cubicBezTo>
                  <a:cubicBezTo>
                    <a:pt x="230" y="284"/>
                    <a:pt x="230" y="282"/>
                    <a:pt x="234" y="284"/>
                  </a:cubicBezTo>
                  <a:cubicBezTo>
                    <a:pt x="234" y="282"/>
                    <a:pt x="230" y="282"/>
                    <a:pt x="228" y="280"/>
                  </a:cubicBezTo>
                  <a:cubicBezTo>
                    <a:pt x="225" y="282"/>
                    <a:pt x="225" y="282"/>
                    <a:pt x="225" y="282"/>
                  </a:cubicBezTo>
                  <a:cubicBezTo>
                    <a:pt x="226" y="281"/>
                    <a:pt x="221" y="278"/>
                    <a:pt x="226" y="278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231" y="278"/>
                    <a:pt x="231" y="278"/>
                    <a:pt x="231" y="278"/>
                  </a:cubicBezTo>
                  <a:cubicBezTo>
                    <a:pt x="233" y="278"/>
                    <a:pt x="235" y="279"/>
                    <a:pt x="236" y="280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44" y="282"/>
                    <a:pt x="235" y="285"/>
                    <a:pt x="245" y="286"/>
                  </a:cubicBezTo>
                  <a:cubicBezTo>
                    <a:pt x="248" y="285"/>
                    <a:pt x="251" y="286"/>
                    <a:pt x="256" y="289"/>
                  </a:cubicBezTo>
                  <a:cubicBezTo>
                    <a:pt x="252" y="288"/>
                    <a:pt x="255" y="291"/>
                    <a:pt x="253" y="291"/>
                  </a:cubicBezTo>
                  <a:cubicBezTo>
                    <a:pt x="256" y="294"/>
                    <a:pt x="258" y="293"/>
                    <a:pt x="260" y="292"/>
                  </a:cubicBezTo>
                  <a:cubicBezTo>
                    <a:pt x="261" y="294"/>
                    <a:pt x="261" y="295"/>
                    <a:pt x="258" y="294"/>
                  </a:cubicBezTo>
                  <a:cubicBezTo>
                    <a:pt x="256" y="296"/>
                    <a:pt x="263" y="295"/>
                    <a:pt x="262" y="298"/>
                  </a:cubicBezTo>
                  <a:cubicBezTo>
                    <a:pt x="273" y="302"/>
                    <a:pt x="274" y="293"/>
                    <a:pt x="286" y="301"/>
                  </a:cubicBezTo>
                  <a:cubicBezTo>
                    <a:pt x="285" y="302"/>
                    <a:pt x="285" y="302"/>
                    <a:pt x="285" y="302"/>
                  </a:cubicBezTo>
                  <a:cubicBezTo>
                    <a:pt x="294" y="304"/>
                    <a:pt x="298" y="307"/>
                    <a:pt x="307" y="308"/>
                  </a:cubicBezTo>
                  <a:cubicBezTo>
                    <a:pt x="308" y="310"/>
                    <a:pt x="310" y="312"/>
                    <a:pt x="312" y="313"/>
                  </a:cubicBezTo>
                  <a:cubicBezTo>
                    <a:pt x="310" y="313"/>
                    <a:pt x="306" y="314"/>
                    <a:pt x="307" y="316"/>
                  </a:cubicBezTo>
                  <a:cubicBezTo>
                    <a:pt x="305" y="312"/>
                    <a:pt x="301" y="312"/>
                    <a:pt x="299" y="310"/>
                  </a:cubicBezTo>
                  <a:cubicBezTo>
                    <a:pt x="298" y="310"/>
                    <a:pt x="299" y="311"/>
                    <a:pt x="300" y="312"/>
                  </a:cubicBezTo>
                  <a:cubicBezTo>
                    <a:pt x="298" y="311"/>
                    <a:pt x="297" y="309"/>
                    <a:pt x="294" y="309"/>
                  </a:cubicBezTo>
                  <a:cubicBezTo>
                    <a:pt x="294" y="310"/>
                    <a:pt x="297" y="311"/>
                    <a:pt x="295" y="311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87" y="307"/>
                    <a:pt x="288" y="312"/>
                    <a:pt x="283" y="309"/>
                  </a:cubicBezTo>
                  <a:cubicBezTo>
                    <a:pt x="284" y="308"/>
                    <a:pt x="287" y="306"/>
                    <a:pt x="290" y="306"/>
                  </a:cubicBezTo>
                  <a:cubicBezTo>
                    <a:pt x="287" y="305"/>
                    <a:pt x="293" y="307"/>
                    <a:pt x="291" y="305"/>
                  </a:cubicBezTo>
                  <a:cubicBezTo>
                    <a:pt x="287" y="306"/>
                    <a:pt x="286" y="304"/>
                    <a:pt x="280" y="303"/>
                  </a:cubicBezTo>
                  <a:cubicBezTo>
                    <a:pt x="281" y="303"/>
                    <a:pt x="281" y="303"/>
                    <a:pt x="283" y="303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7" y="301"/>
                    <a:pt x="270" y="299"/>
                    <a:pt x="270" y="301"/>
                  </a:cubicBezTo>
                  <a:cubicBezTo>
                    <a:pt x="277" y="305"/>
                    <a:pt x="275" y="303"/>
                    <a:pt x="283" y="307"/>
                  </a:cubicBezTo>
                  <a:cubicBezTo>
                    <a:pt x="280" y="307"/>
                    <a:pt x="277" y="307"/>
                    <a:pt x="274" y="309"/>
                  </a:cubicBezTo>
                  <a:cubicBezTo>
                    <a:pt x="274" y="309"/>
                    <a:pt x="274" y="309"/>
                    <a:pt x="274" y="308"/>
                  </a:cubicBezTo>
                  <a:cubicBezTo>
                    <a:pt x="272" y="310"/>
                    <a:pt x="273" y="311"/>
                    <a:pt x="272" y="315"/>
                  </a:cubicBezTo>
                  <a:cubicBezTo>
                    <a:pt x="277" y="314"/>
                    <a:pt x="278" y="317"/>
                    <a:pt x="284" y="317"/>
                  </a:cubicBezTo>
                  <a:cubicBezTo>
                    <a:pt x="285" y="315"/>
                    <a:pt x="282" y="313"/>
                    <a:pt x="279" y="313"/>
                  </a:cubicBezTo>
                  <a:cubicBezTo>
                    <a:pt x="284" y="313"/>
                    <a:pt x="284" y="313"/>
                    <a:pt x="284" y="313"/>
                  </a:cubicBezTo>
                  <a:cubicBezTo>
                    <a:pt x="283" y="314"/>
                    <a:pt x="283" y="314"/>
                    <a:pt x="283" y="314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1" y="317"/>
                    <a:pt x="290" y="318"/>
                    <a:pt x="288" y="319"/>
                  </a:cubicBezTo>
                  <a:cubicBezTo>
                    <a:pt x="290" y="319"/>
                    <a:pt x="291" y="320"/>
                    <a:pt x="292" y="321"/>
                  </a:cubicBezTo>
                  <a:cubicBezTo>
                    <a:pt x="293" y="319"/>
                    <a:pt x="293" y="318"/>
                    <a:pt x="294" y="319"/>
                  </a:cubicBezTo>
                  <a:cubicBezTo>
                    <a:pt x="301" y="321"/>
                    <a:pt x="304" y="324"/>
                    <a:pt x="306" y="327"/>
                  </a:cubicBezTo>
                  <a:cubicBezTo>
                    <a:pt x="306" y="327"/>
                    <a:pt x="307" y="327"/>
                    <a:pt x="307" y="327"/>
                  </a:cubicBezTo>
                  <a:cubicBezTo>
                    <a:pt x="306" y="325"/>
                    <a:pt x="313" y="325"/>
                    <a:pt x="316" y="324"/>
                  </a:cubicBezTo>
                  <a:cubicBezTo>
                    <a:pt x="315" y="326"/>
                    <a:pt x="319" y="326"/>
                    <a:pt x="320" y="328"/>
                  </a:cubicBezTo>
                  <a:cubicBezTo>
                    <a:pt x="322" y="326"/>
                    <a:pt x="322" y="322"/>
                    <a:pt x="320" y="320"/>
                  </a:cubicBezTo>
                  <a:cubicBezTo>
                    <a:pt x="315" y="320"/>
                    <a:pt x="317" y="321"/>
                    <a:pt x="314" y="323"/>
                  </a:cubicBezTo>
                  <a:cubicBezTo>
                    <a:pt x="306" y="323"/>
                    <a:pt x="306" y="323"/>
                    <a:pt x="306" y="323"/>
                  </a:cubicBezTo>
                  <a:cubicBezTo>
                    <a:pt x="308" y="322"/>
                    <a:pt x="308" y="322"/>
                    <a:pt x="308" y="322"/>
                  </a:cubicBezTo>
                  <a:cubicBezTo>
                    <a:pt x="304" y="320"/>
                    <a:pt x="300" y="321"/>
                    <a:pt x="301" y="319"/>
                  </a:cubicBezTo>
                  <a:cubicBezTo>
                    <a:pt x="304" y="318"/>
                    <a:pt x="306" y="320"/>
                    <a:pt x="309" y="319"/>
                  </a:cubicBezTo>
                  <a:cubicBezTo>
                    <a:pt x="308" y="318"/>
                    <a:pt x="307" y="318"/>
                    <a:pt x="307" y="317"/>
                  </a:cubicBezTo>
                  <a:cubicBezTo>
                    <a:pt x="312" y="316"/>
                    <a:pt x="308" y="320"/>
                    <a:pt x="314" y="320"/>
                  </a:cubicBezTo>
                  <a:cubicBezTo>
                    <a:pt x="313" y="317"/>
                    <a:pt x="314" y="320"/>
                    <a:pt x="317" y="319"/>
                  </a:cubicBezTo>
                  <a:cubicBezTo>
                    <a:pt x="316" y="317"/>
                    <a:pt x="308" y="317"/>
                    <a:pt x="310" y="314"/>
                  </a:cubicBezTo>
                  <a:cubicBezTo>
                    <a:pt x="314" y="314"/>
                    <a:pt x="318" y="321"/>
                    <a:pt x="323" y="319"/>
                  </a:cubicBezTo>
                  <a:cubicBezTo>
                    <a:pt x="322" y="319"/>
                    <a:pt x="322" y="319"/>
                    <a:pt x="322" y="319"/>
                  </a:cubicBezTo>
                  <a:cubicBezTo>
                    <a:pt x="328" y="321"/>
                    <a:pt x="330" y="319"/>
                    <a:pt x="332" y="319"/>
                  </a:cubicBezTo>
                  <a:cubicBezTo>
                    <a:pt x="334" y="321"/>
                    <a:pt x="338" y="320"/>
                    <a:pt x="340" y="320"/>
                  </a:cubicBezTo>
                  <a:cubicBezTo>
                    <a:pt x="340" y="321"/>
                    <a:pt x="340" y="321"/>
                    <a:pt x="340" y="321"/>
                  </a:cubicBezTo>
                  <a:cubicBezTo>
                    <a:pt x="343" y="322"/>
                    <a:pt x="343" y="322"/>
                    <a:pt x="343" y="322"/>
                  </a:cubicBezTo>
                  <a:cubicBezTo>
                    <a:pt x="341" y="323"/>
                    <a:pt x="339" y="321"/>
                    <a:pt x="336" y="320"/>
                  </a:cubicBezTo>
                  <a:cubicBezTo>
                    <a:pt x="336" y="322"/>
                    <a:pt x="336" y="322"/>
                    <a:pt x="336" y="322"/>
                  </a:cubicBezTo>
                  <a:cubicBezTo>
                    <a:pt x="333" y="319"/>
                    <a:pt x="330" y="322"/>
                    <a:pt x="327" y="323"/>
                  </a:cubicBezTo>
                  <a:cubicBezTo>
                    <a:pt x="329" y="322"/>
                    <a:pt x="332" y="323"/>
                    <a:pt x="334" y="324"/>
                  </a:cubicBezTo>
                  <a:cubicBezTo>
                    <a:pt x="337" y="324"/>
                    <a:pt x="339" y="324"/>
                    <a:pt x="340" y="323"/>
                  </a:cubicBezTo>
                  <a:cubicBezTo>
                    <a:pt x="342" y="325"/>
                    <a:pt x="342" y="325"/>
                    <a:pt x="342" y="325"/>
                  </a:cubicBezTo>
                  <a:cubicBezTo>
                    <a:pt x="343" y="325"/>
                    <a:pt x="343" y="325"/>
                    <a:pt x="343" y="325"/>
                  </a:cubicBezTo>
                  <a:cubicBezTo>
                    <a:pt x="344" y="327"/>
                    <a:pt x="342" y="328"/>
                    <a:pt x="338" y="328"/>
                  </a:cubicBezTo>
                  <a:cubicBezTo>
                    <a:pt x="338" y="327"/>
                    <a:pt x="338" y="327"/>
                    <a:pt x="338" y="327"/>
                  </a:cubicBezTo>
                  <a:cubicBezTo>
                    <a:pt x="336" y="327"/>
                    <a:pt x="334" y="328"/>
                    <a:pt x="330" y="327"/>
                  </a:cubicBezTo>
                  <a:cubicBezTo>
                    <a:pt x="333" y="326"/>
                    <a:pt x="333" y="326"/>
                    <a:pt x="333" y="326"/>
                  </a:cubicBezTo>
                  <a:cubicBezTo>
                    <a:pt x="328" y="325"/>
                    <a:pt x="324" y="324"/>
                    <a:pt x="321" y="326"/>
                  </a:cubicBezTo>
                  <a:cubicBezTo>
                    <a:pt x="325" y="327"/>
                    <a:pt x="328" y="328"/>
                    <a:pt x="331" y="329"/>
                  </a:cubicBezTo>
                  <a:cubicBezTo>
                    <a:pt x="335" y="330"/>
                    <a:pt x="338" y="331"/>
                    <a:pt x="341" y="332"/>
                  </a:cubicBezTo>
                  <a:cubicBezTo>
                    <a:pt x="345" y="328"/>
                    <a:pt x="347" y="326"/>
                    <a:pt x="349" y="323"/>
                  </a:cubicBezTo>
                  <a:cubicBezTo>
                    <a:pt x="354" y="323"/>
                    <a:pt x="360" y="324"/>
                    <a:pt x="363" y="326"/>
                  </a:cubicBezTo>
                  <a:cubicBezTo>
                    <a:pt x="363" y="327"/>
                    <a:pt x="363" y="327"/>
                    <a:pt x="363" y="327"/>
                  </a:cubicBezTo>
                  <a:cubicBezTo>
                    <a:pt x="365" y="328"/>
                    <a:pt x="366" y="328"/>
                    <a:pt x="368" y="328"/>
                  </a:cubicBezTo>
                  <a:cubicBezTo>
                    <a:pt x="370" y="329"/>
                    <a:pt x="366" y="330"/>
                    <a:pt x="367" y="330"/>
                  </a:cubicBezTo>
                  <a:cubicBezTo>
                    <a:pt x="374" y="330"/>
                    <a:pt x="374" y="330"/>
                    <a:pt x="374" y="330"/>
                  </a:cubicBezTo>
                  <a:cubicBezTo>
                    <a:pt x="373" y="332"/>
                    <a:pt x="368" y="331"/>
                    <a:pt x="365" y="331"/>
                  </a:cubicBezTo>
                  <a:cubicBezTo>
                    <a:pt x="366" y="331"/>
                    <a:pt x="367" y="331"/>
                    <a:pt x="367" y="330"/>
                  </a:cubicBezTo>
                  <a:cubicBezTo>
                    <a:pt x="364" y="329"/>
                    <a:pt x="358" y="331"/>
                    <a:pt x="357" y="328"/>
                  </a:cubicBezTo>
                  <a:cubicBezTo>
                    <a:pt x="355" y="328"/>
                    <a:pt x="360" y="327"/>
                    <a:pt x="356" y="325"/>
                  </a:cubicBezTo>
                  <a:cubicBezTo>
                    <a:pt x="353" y="323"/>
                    <a:pt x="351" y="325"/>
                    <a:pt x="350" y="326"/>
                  </a:cubicBezTo>
                  <a:cubicBezTo>
                    <a:pt x="350" y="327"/>
                    <a:pt x="355" y="329"/>
                    <a:pt x="353" y="330"/>
                  </a:cubicBezTo>
                  <a:cubicBezTo>
                    <a:pt x="356" y="330"/>
                    <a:pt x="357" y="329"/>
                    <a:pt x="360" y="331"/>
                  </a:cubicBezTo>
                  <a:cubicBezTo>
                    <a:pt x="357" y="330"/>
                    <a:pt x="354" y="332"/>
                    <a:pt x="353" y="330"/>
                  </a:cubicBezTo>
                  <a:cubicBezTo>
                    <a:pt x="347" y="330"/>
                    <a:pt x="347" y="335"/>
                    <a:pt x="349" y="336"/>
                  </a:cubicBezTo>
                  <a:cubicBezTo>
                    <a:pt x="349" y="335"/>
                    <a:pt x="358" y="337"/>
                    <a:pt x="352" y="333"/>
                  </a:cubicBezTo>
                  <a:cubicBezTo>
                    <a:pt x="356" y="332"/>
                    <a:pt x="361" y="333"/>
                    <a:pt x="365" y="333"/>
                  </a:cubicBezTo>
                  <a:cubicBezTo>
                    <a:pt x="365" y="333"/>
                    <a:pt x="365" y="333"/>
                    <a:pt x="365" y="333"/>
                  </a:cubicBezTo>
                  <a:cubicBezTo>
                    <a:pt x="370" y="334"/>
                    <a:pt x="370" y="334"/>
                    <a:pt x="370" y="334"/>
                  </a:cubicBezTo>
                  <a:cubicBezTo>
                    <a:pt x="369" y="334"/>
                    <a:pt x="368" y="334"/>
                    <a:pt x="367" y="335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0" y="335"/>
                    <a:pt x="376" y="336"/>
                    <a:pt x="378" y="337"/>
                  </a:cubicBezTo>
                  <a:cubicBezTo>
                    <a:pt x="379" y="335"/>
                    <a:pt x="382" y="335"/>
                    <a:pt x="380" y="333"/>
                  </a:cubicBezTo>
                  <a:cubicBezTo>
                    <a:pt x="377" y="331"/>
                    <a:pt x="378" y="334"/>
                    <a:pt x="375" y="333"/>
                  </a:cubicBezTo>
                  <a:cubicBezTo>
                    <a:pt x="379" y="332"/>
                    <a:pt x="379" y="332"/>
                    <a:pt x="379" y="332"/>
                  </a:cubicBezTo>
                  <a:cubicBezTo>
                    <a:pt x="380" y="332"/>
                    <a:pt x="380" y="332"/>
                    <a:pt x="380" y="332"/>
                  </a:cubicBezTo>
                  <a:cubicBezTo>
                    <a:pt x="382" y="330"/>
                    <a:pt x="382" y="330"/>
                    <a:pt x="382" y="330"/>
                  </a:cubicBezTo>
                  <a:cubicBezTo>
                    <a:pt x="387" y="331"/>
                    <a:pt x="379" y="335"/>
                    <a:pt x="386" y="334"/>
                  </a:cubicBezTo>
                  <a:cubicBezTo>
                    <a:pt x="385" y="331"/>
                    <a:pt x="385" y="331"/>
                    <a:pt x="385" y="331"/>
                  </a:cubicBezTo>
                  <a:cubicBezTo>
                    <a:pt x="392" y="333"/>
                    <a:pt x="401" y="338"/>
                    <a:pt x="406" y="337"/>
                  </a:cubicBezTo>
                  <a:cubicBezTo>
                    <a:pt x="405" y="338"/>
                    <a:pt x="404" y="341"/>
                    <a:pt x="405" y="343"/>
                  </a:cubicBezTo>
                  <a:cubicBezTo>
                    <a:pt x="403" y="342"/>
                    <a:pt x="399" y="341"/>
                    <a:pt x="396" y="341"/>
                  </a:cubicBezTo>
                  <a:cubicBezTo>
                    <a:pt x="395" y="340"/>
                    <a:pt x="400" y="338"/>
                    <a:pt x="404" y="339"/>
                  </a:cubicBezTo>
                  <a:cubicBezTo>
                    <a:pt x="403" y="335"/>
                    <a:pt x="394" y="341"/>
                    <a:pt x="395" y="336"/>
                  </a:cubicBezTo>
                  <a:cubicBezTo>
                    <a:pt x="386" y="333"/>
                    <a:pt x="387" y="339"/>
                    <a:pt x="381" y="335"/>
                  </a:cubicBezTo>
                  <a:cubicBezTo>
                    <a:pt x="380" y="337"/>
                    <a:pt x="378" y="336"/>
                    <a:pt x="377" y="337"/>
                  </a:cubicBezTo>
                  <a:cubicBezTo>
                    <a:pt x="379" y="341"/>
                    <a:pt x="387" y="339"/>
                    <a:pt x="392" y="341"/>
                  </a:cubicBezTo>
                  <a:cubicBezTo>
                    <a:pt x="392" y="341"/>
                    <a:pt x="391" y="342"/>
                    <a:pt x="390" y="342"/>
                  </a:cubicBezTo>
                  <a:cubicBezTo>
                    <a:pt x="394" y="343"/>
                    <a:pt x="395" y="343"/>
                    <a:pt x="398" y="343"/>
                  </a:cubicBezTo>
                  <a:cubicBezTo>
                    <a:pt x="397" y="342"/>
                    <a:pt x="397" y="342"/>
                    <a:pt x="397" y="342"/>
                  </a:cubicBezTo>
                  <a:cubicBezTo>
                    <a:pt x="402" y="341"/>
                    <a:pt x="400" y="344"/>
                    <a:pt x="402" y="346"/>
                  </a:cubicBezTo>
                  <a:cubicBezTo>
                    <a:pt x="403" y="346"/>
                    <a:pt x="407" y="347"/>
                    <a:pt x="406" y="345"/>
                  </a:cubicBezTo>
                  <a:cubicBezTo>
                    <a:pt x="410" y="348"/>
                    <a:pt x="410" y="348"/>
                    <a:pt x="410" y="348"/>
                  </a:cubicBezTo>
                  <a:cubicBezTo>
                    <a:pt x="411" y="345"/>
                    <a:pt x="411" y="345"/>
                    <a:pt x="411" y="345"/>
                  </a:cubicBezTo>
                  <a:cubicBezTo>
                    <a:pt x="413" y="346"/>
                    <a:pt x="414" y="347"/>
                    <a:pt x="416" y="346"/>
                  </a:cubicBezTo>
                  <a:cubicBezTo>
                    <a:pt x="416" y="344"/>
                    <a:pt x="416" y="344"/>
                    <a:pt x="416" y="344"/>
                  </a:cubicBezTo>
                  <a:cubicBezTo>
                    <a:pt x="414" y="344"/>
                    <a:pt x="412" y="343"/>
                    <a:pt x="410" y="342"/>
                  </a:cubicBezTo>
                  <a:cubicBezTo>
                    <a:pt x="414" y="342"/>
                    <a:pt x="411" y="341"/>
                    <a:pt x="415" y="341"/>
                  </a:cubicBezTo>
                  <a:cubicBezTo>
                    <a:pt x="411" y="342"/>
                    <a:pt x="418" y="342"/>
                    <a:pt x="418" y="344"/>
                  </a:cubicBezTo>
                  <a:cubicBezTo>
                    <a:pt x="420" y="343"/>
                    <a:pt x="420" y="343"/>
                    <a:pt x="420" y="343"/>
                  </a:cubicBezTo>
                  <a:cubicBezTo>
                    <a:pt x="420" y="344"/>
                    <a:pt x="420" y="344"/>
                    <a:pt x="420" y="344"/>
                  </a:cubicBezTo>
                  <a:cubicBezTo>
                    <a:pt x="422" y="345"/>
                    <a:pt x="422" y="343"/>
                    <a:pt x="425" y="344"/>
                  </a:cubicBezTo>
                  <a:cubicBezTo>
                    <a:pt x="422" y="342"/>
                    <a:pt x="420" y="341"/>
                    <a:pt x="417" y="342"/>
                  </a:cubicBezTo>
                  <a:cubicBezTo>
                    <a:pt x="419" y="341"/>
                    <a:pt x="425" y="340"/>
                    <a:pt x="426" y="340"/>
                  </a:cubicBezTo>
                  <a:cubicBezTo>
                    <a:pt x="429" y="340"/>
                    <a:pt x="430" y="342"/>
                    <a:pt x="433" y="342"/>
                  </a:cubicBezTo>
                  <a:cubicBezTo>
                    <a:pt x="428" y="342"/>
                    <a:pt x="434" y="349"/>
                    <a:pt x="424" y="346"/>
                  </a:cubicBezTo>
                  <a:cubicBezTo>
                    <a:pt x="424" y="346"/>
                    <a:pt x="425" y="346"/>
                    <a:pt x="425" y="346"/>
                  </a:cubicBezTo>
                  <a:cubicBezTo>
                    <a:pt x="425" y="343"/>
                    <a:pt x="420" y="346"/>
                    <a:pt x="417" y="346"/>
                  </a:cubicBezTo>
                  <a:cubicBezTo>
                    <a:pt x="418" y="348"/>
                    <a:pt x="415" y="348"/>
                    <a:pt x="419" y="349"/>
                  </a:cubicBezTo>
                  <a:cubicBezTo>
                    <a:pt x="418" y="348"/>
                    <a:pt x="423" y="346"/>
                    <a:pt x="426" y="348"/>
                  </a:cubicBezTo>
                  <a:cubicBezTo>
                    <a:pt x="425" y="351"/>
                    <a:pt x="425" y="351"/>
                    <a:pt x="425" y="351"/>
                  </a:cubicBezTo>
                  <a:cubicBezTo>
                    <a:pt x="427" y="352"/>
                    <a:pt x="429" y="352"/>
                    <a:pt x="430" y="352"/>
                  </a:cubicBezTo>
                  <a:cubicBezTo>
                    <a:pt x="430" y="352"/>
                    <a:pt x="430" y="352"/>
                    <a:pt x="430" y="352"/>
                  </a:cubicBezTo>
                  <a:cubicBezTo>
                    <a:pt x="432" y="355"/>
                    <a:pt x="435" y="352"/>
                    <a:pt x="439" y="354"/>
                  </a:cubicBezTo>
                  <a:cubicBezTo>
                    <a:pt x="442" y="353"/>
                    <a:pt x="452" y="355"/>
                    <a:pt x="448" y="351"/>
                  </a:cubicBezTo>
                  <a:cubicBezTo>
                    <a:pt x="451" y="353"/>
                    <a:pt x="454" y="351"/>
                    <a:pt x="457" y="351"/>
                  </a:cubicBezTo>
                  <a:cubicBezTo>
                    <a:pt x="453" y="349"/>
                    <a:pt x="453" y="349"/>
                    <a:pt x="453" y="349"/>
                  </a:cubicBezTo>
                  <a:cubicBezTo>
                    <a:pt x="458" y="347"/>
                    <a:pt x="457" y="349"/>
                    <a:pt x="461" y="345"/>
                  </a:cubicBezTo>
                  <a:cubicBezTo>
                    <a:pt x="461" y="346"/>
                    <a:pt x="462" y="347"/>
                    <a:pt x="461" y="348"/>
                  </a:cubicBezTo>
                  <a:cubicBezTo>
                    <a:pt x="465" y="348"/>
                    <a:pt x="469" y="348"/>
                    <a:pt x="473" y="348"/>
                  </a:cubicBezTo>
                  <a:cubicBezTo>
                    <a:pt x="477" y="348"/>
                    <a:pt x="480" y="348"/>
                    <a:pt x="482" y="346"/>
                  </a:cubicBezTo>
                  <a:cubicBezTo>
                    <a:pt x="487" y="346"/>
                    <a:pt x="488" y="350"/>
                    <a:pt x="495" y="348"/>
                  </a:cubicBezTo>
                  <a:cubicBezTo>
                    <a:pt x="496" y="348"/>
                    <a:pt x="493" y="345"/>
                    <a:pt x="498" y="346"/>
                  </a:cubicBezTo>
                  <a:cubicBezTo>
                    <a:pt x="498" y="346"/>
                    <a:pt x="494" y="349"/>
                    <a:pt x="499" y="348"/>
                  </a:cubicBezTo>
                  <a:cubicBezTo>
                    <a:pt x="502" y="346"/>
                    <a:pt x="507" y="349"/>
                    <a:pt x="511" y="346"/>
                  </a:cubicBezTo>
                  <a:cubicBezTo>
                    <a:pt x="514" y="347"/>
                    <a:pt x="518" y="346"/>
                    <a:pt x="517" y="348"/>
                  </a:cubicBezTo>
                  <a:cubicBezTo>
                    <a:pt x="514" y="348"/>
                    <a:pt x="508" y="349"/>
                    <a:pt x="507" y="350"/>
                  </a:cubicBezTo>
                  <a:cubicBezTo>
                    <a:pt x="508" y="349"/>
                    <a:pt x="505" y="349"/>
                    <a:pt x="507" y="348"/>
                  </a:cubicBezTo>
                  <a:cubicBezTo>
                    <a:pt x="501" y="347"/>
                    <a:pt x="504" y="350"/>
                    <a:pt x="498" y="349"/>
                  </a:cubicBezTo>
                  <a:cubicBezTo>
                    <a:pt x="498" y="350"/>
                    <a:pt x="501" y="351"/>
                    <a:pt x="502" y="350"/>
                  </a:cubicBezTo>
                  <a:cubicBezTo>
                    <a:pt x="502" y="353"/>
                    <a:pt x="492" y="352"/>
                    <a:pt x="497" y="355"/>
                  </a:cubicBezTo>
                  <a:cubicBezTo>
                    <a:pt x="503" y="355"/>
                    <a:pt x="504" y="349"/>
                    <a:pt x="509" y="352"/>
                  </a:cubicBezTo>
                  <a:cubicBezTo>
                    <a:pt x="507" y="353"/>
                    <a:pt x="504" y="352"/>
                    <a:pt x="502" y="356"/>
                  </a:cubicBezTo>
                  <a:cubicBezTo>
                    <a:pt x="503" y="356"/>
                    <a:pt x="504" y="356"/>
                    <a:pt x="506" y="356"/>
                  </a:cubicBezTo>
                  <a:cubicBezTo>
                    <a:pt x="509" y="354"/>
                    <a:pt x="509" y="354"/>
                    <a:pt x="509" y="354"/>
                  </a:cubicBezTo>
                  <a:cubicBezTo>
                    <a:pt x="508" y="354"/>
                    <a:pt x="508" y="354"/>
                    <a:pt x="508" y="354"/>
                  </a:cubicBezTo>
                  <a:cubicBezTo>
                    <a:pt x="516" y="356"/>
                    <a:pt x="515" y="351"/>
                    <a:pt x="521" y="349"/>
                  </a:cubicBezTo>
                  <a:cubicBezTo>
                    <a:pt x="517" y="347"/>
                    <a:pt x="521" y="344"/>
                    <a:pt x="518" y="343"/>
                  </a:cubicBezTo>
                  <a:cubicBezTo>
                    <a:pt x="522" y="342"/>
                    <a:pt x="525" y="342"/>
                    <a:pt x="526" y="345"/>
                  </a:cubicBezTo>
                  <a:cubicBezTo>
                    <a:pt x="518" y="348"/>
                    <a:pt x="526" y="348"/>
                    <a:pt x="519" y="351"/>
                  </a:cubicBezTo>
                  <a:cubicBezTo>
                    <a:pt x="520" y="352"/>
                    <a:pt x="518" y="356"/>
                    <a:pt x="522" y="355"/>
                  </a:cubicBezTo>
                  <a:cubicBezTo>
                    <a:pt x="527" y="353"/>
                    <a:pt x="520" y="353"/>
                    <a:pt x="525" y="352"/>
                  </a:cubicBezTo>
                  <a:cubicBezTo>
                    <a:pt x="525" y="352"/>
                    <a:pt x="526" y="352"/>
                    <a:pt x="526" y="352"/>
                  </a:cubicBezTo>
                  <a:cubicBezTo>
                    <a:pt x="528" y="351"/>
                    <a:pt x="528" y="353"/>
                    <a:pt x="531" y="351"/>
                  </a:cubicBezTo>
                  <a:cubicBezTo>
                    <a:pt x="530" y="351"/>
                    <a:pt x="530" y="351"/>
                    <a:pt x="530" y="351"/>
                  </a:cubicBezTo>
                  <a:cubicBezTo>
                    <a:pt x="534" y="352"/>
                    <a:pt x="533" y="349"/>
                    <a:pt x="537" y="350"/>
                  </a:cubicBezTo>
                  <a:cubicBezTo>
                    <a:pt x="535" y="348"/>
                    <a:pt x="538" y="348"/>
                    <a:pt x="540" y="346"/>
                  </a:cubicBezTo>
                  <a:cubicBezTo>
                    <a:pt x="537" y="346"/>
                    <a:pt x="534" y="344"/>
                    <a:pt x="529" y="345"/>
                  </a:cubicBezTo>
                  <a:cubicBezTo>
                    <a:pt x="529" y="346"/>
                    <a:pt x="529" y="347"/>
                    <a:pt x="527" y="348"/>
                  </a:cubicBezTo>
                  <a:cubicBezTo>
                    <a:pt x="531" y="348"/>
                    <a:pt x="531" y="348"/>
                    <a:pt x="531" y="348"/>
                  </a:cubicBezTo>
                  <a:cubicBezTo>
                    <a:pt x="530" y="348"/>
                    <a:pt x="529" y="349"/>
                    <a:pt x="529" y="349"/>
                  </a:cubicBezTo>
                  <a:cubicBezTo>
                    <a:pt x="525" y="349"/>
                    <a:pt x="525" y="349"/>
                    <a:pt x="525" y="349"/>
                  </a:cubicBezTo>
                  <a:cubicBezTo>
                    <a:pt x="529" y="347"/>
                    <a:pt x="527" y="345"/>
                    <a:pt x="528" y="344"/>
                  </a:cubicBezTo>
                  <a:cubicBezTo>
                    <a:pt x="533" y="344"/>
                    <a:pt x="532" y="342"/>
                    <a:pt x="534" y="342"/>
                  </a:cubicBezTo>
                  <a:cubicBezTo>
                    <a:pt x="534" y="344"/>
                    <a:pt x="537" y="344"/>
                    <a:pt x="539" y="345"/>
                  </a:cubicBezTo>
                  <a:cubicBezTo>
                    <a:pt x="541" y="345"/>
                    <a:pt x="542" y="345"/>
                    <a:pt x="544" y="345"/>
                  </a:cubicBezTo>
                  <a:cubicBezTo>
                    <a:pt x="545" y="345"/>
                    <a:pt x="547" y="345"/>
                    <a:pt x="548" y="345"/>
                  </a:cubicBezTo>
                  <a:cubicBezTo>
                    <a:pt x="547" y="345"/>
                    <a:pt x="546" y="345"/>
                    <a:pt x="546" y="346"/>
                  </a:cubicBezTo>
                  <a:cubicBezTo>
                    <a:pt x="543" y="348"/>
                    <a:pt x="549" y="347"/>
                    <a:pt x="549" y="347"/>
                  </a:cubicBezTo>
                  <a:cubicBezTo>
                    <a:pt x="551" y="346"/>
                    <a:pt x="551" y="346"/>
                    <a:pt x="551" y="346"/>
                  </a:cubicBezTo>
                  <a:cubicBezTo>
                    <a:pt x="551" y="346"/>
                    <a:pt x="550" y="347"/>
                    <a:pt x="551" y="347"/>
                  </a:cubicBezTo>
                  <a:cubicBezTo>
                    <a:pt x="554" y="345"/>
                    <a:pt x="554" y="343"/>
                    <a:pt x="557" y="342"/>
                  </a:cubicBezTo>
                  <a:cubicBezTo>
                    <a:pt x="557" y="343"/>
                    <a:pt x="555" y="346"/>
                    <a:pt x="557" y="346"/>
                  </a:cubicBezTo>
                  <a:cubicBezTo>
                    <a:pt x="559" y="347"/>
                    <a:pt x="562" y="349"/>
                    <a:pt x="566" y="346"/>
                  </a:cubicBezTo>
                  <a:cubicBezTo>
                    <a:pt x="566" y="345"/>
                    <a:pt x="567" y="345"/>
                    <a:pt x="568" y="344"/>
                  </a:cubicBezTo>
                  <a:cubicBezTo>
                    <a:pt x="568" y="344"/>
                    <a:pt x="568" y="344"/>
                    <a:pt x="568" y="344"/>
                  </a:cubicBezTo>
                  <a:cubicBezTo>
                    <a:pt x="571" y="345"/>
                    <a:pt x="571" y="345"/>
                    <a:pt x="571" y="345"/>
                  </a:cubicBezTo>
                  <a:cubicBezTo>
                    <a:pt x="569" y="348"/>
                    <a:pt x="566" y="346"/>
                    <a:pt x="564" y="349"/>
                  </a:cubicBezTo>
                  <a:cubicBezTo>
                    <a:pt x="564" y="351"/>
                    <a:pt x="564" y="351"/>
                    <a:pt x="564" y="351"/>
                  </a:cubicBezTo>
                  <a:cubicBezTo>
                    <a:pt x="562" y="351"/>
                    <a:pt x="560" y="353"/>
                    <a:pt x="559" y="355"/>
                  </a:cubicBezTo>
                  <a:cubicBezTo>
                    <a:pt x="562" y="354"/>
                    <a:pt x="563" y="353"/>
                    <a:pt x="566" y="352"/>
                  </a:cubicBezTo>
                  <a:cubicBezTo>
                    <a:pt x="567" y="353"/>
                    <a:pt x="565" y="354"/>
                    <a:pt x="565" y="355"/>
                  </a:cubicBezTo>
                  <a:cubicBezTo>
                    <a:pt x="565" y="353"/>
                    <a:pt x="565" y="353"/>
                    <a:pt x="565" y="353"/>
                  </a:cubicBezTo>
                  <a:cubicBezTo>
                    <a:pt x="560" y="353"/>
                    <a:pt x="559" y="357"/>
                    <a:pt x="554" y="358"/>
                  </a:cubicBezTo>
                  <a:cubicBezTo>
                    <a:pt x="553" y="358"/>
                    <a:pt x="553" y="358"/>
                    <a:pt x="553" y="358"/>
                  </a:cubicBezTo>
                  <a:cubicBezTo>
                    <a:pt x="552" y="359"/>
                    <a:pt x="549" y="360"/>
                    <a:pt x="547" y="360"/>
                  </a:cubicBezTo>
                  <a:cubicBezTo>
                    <a:pt x="545" y="361"/>
                    <a:pt x="543" y="361"/>
                    <a:pt x="541" y="363"/>
                  </a:cubicBezTo>
                  <a:cubicBezTo>
                    <a:pt x="542" y="361"/>
                    <a:pt x="542" y="361"/>
                    <a:pt x="542" y="361"/>
                  </a:cubicBezTo>
                  <a:cubicBezTo>
                    <a:pt x="540" y="363"/>
                    <a:pt x="535" y="366"/>
                    <a:pt x="529" y="369"/>
                  </a:cubicBezTo>
                  <a:cubicBezTo>
                    <a:pt x="529" y="370"/>
                    <a:pt x="529" y="370"/>
                    <a:pt x="529" y="370"/>
                  </a:cubicBezTo>
                  <a:cubicBezTo>
                    <a:pt x="530" y="370"/>
                    <a:pt x="528" y="371"/>
                    <a:pt x="527" y="370"/>
                  </a:cubicBezTo>
                  <a:cubicBezTo>
                    <a:pt x="527" y="370"/>
                    <a:pt x="527" y="370"/>
                    <a:pt x="527" y="370"/>
                  </a:cubicBezTo>
                  <a:cubicBezTo>
                    <a:pt x="524" y="372"/>
                    <a:pt x="521" y="373"/>
                    <a:pt x="519" y="374"/>
                  </a:cubicBezTo>
                  <a:cubicBezTo>
                    <a:pt x="520" y="375"/>
                    <a:pt x="521" y="375"/>
                    <a:pt x="522" y="375"/>
                  </a:cubicBezTo>
                  <a:cubicBezTo>
                    <a:pt x="523" y="374"/>
                    <a:pt x="528" y="374"/>
                    <a:pt x="527" y="372"/>
                  </a:cubicBezTo>
                  <a:cubicBezTo>
                    <a:pt x="530" y="373"/>
                    <a:pt x="533" y="370"/>
                    <a:pt x="535" y="371"/>
                  </a:cubicBezTo>
                  <a:cubicBezTo>
                    <a:pt x="532" y="370"/>
                    <a:pt x="537" y="368"/>
                    <a:pt x="538" y="367"/>
                  </a:cubicBezTo>
                  <a:cubicBezTo>
                    <a:pt x="539" y="368"/>
                    <a:pt x="542" y="366"/>
                    <a:pt x="542" y="368"/>
                  </a:cubicBezTo>
                  <a:cubicBezTo>
                    <a:pt x="543" y="368"/>
                    <a:pt x="540" y="367"/>
                    <a:pt x="539" y="368"/>
                  </a:cubicBezTo>
                  <a:cubicBezTo>
                    <a:pt x="536" y="370"/>
                    <a:pt x="546" y="368"/>
                    <a:pt x="542" y="371"/>
                  </a:cubicBezTo>
                  <a:cubicBezTo>
                    <a:pt x="544" y="369"/>
                    <a:pt x="548" y="369"/>
                    <a:pt x="551" y="368"/>
                  </a:cubicBezTo>
                  <a:cubicBezTo>
                    <a:pt x="554" y="367"/>
                    <a:pt x="557" y="365"/>
                    <a:pt x="559" y="364"/>
                  </a:cubicBezTo>
                  <a:cubicBezTo>
                    <a:pt x="556" y="364"/>
                    <a:pt x="556" y="364"/>
                    <a:pt x="556" y="364"/>
                  </a:cubicBezTo>
                  <a:cubicBezTo>
                    <a:pt x="558" y="364"/>
                    <a:pt x="564" y="362"/>
                    <a:pt x="565" y="362"/>
                  </a:cubicBezTo>
                  <a:cubicBezTo>
                    <a:pt x="563" y="363"/>
                    <a:pt x="561" y="364"/>
                    <a:pt x="559" y="365"/>
                  </a:cubicBezTo>
                  <a:cubicBezTo>
                    <a:pt x="559" y="367"/>
                    <a:pt x="564" y="363"/>
                    <a:pt x="565" y="364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68" y="359"/>
                    <a:pt x="568" y="359"/>
                    <a:pt x="568" y="359"/>
                  </a:cubicBezTo>
                  <a:cubicBezTo>
                    <a:pt x="569" y="358"/>
                    <a:pt x="575" y="357"/>
                    <a:pt x="580" y="355"/>
                  </a:cubicBezTo>
                  <a:cubicBezTo>
                    <a:pt x="579" y="359"/>
                    <a:pt x="573" y="358"/>
                    <a:pt x="569" y="361"/>
                  </a:cubicBezTo>
                  <a:cubicBezTo>
                    <a:pt x="566" y="363"/>
                    <a:pt x="572" y="363"/>
                    <a:pt x="569" y="365"/>
                  </a:cubicBezTo>
                  <a:cubicBezTo>
                    <a:pt x="570" y="365"/>
                    <a:pt x="572" y="364"/>
                    <a:pt x="573" y="363"/>
                  </a:cubicBezTo>
                  <a:cubicBezTo>
                    <a:pt x="574" y="363"/>
                    <a:pt x="574" y="363"/>
                    <a:pt x="574" y="363"/>
                  </a:cubicBezTo>
                  <a:cubicBezTo>
                    <a:pt x="572" y="366"/>
                    <a:pt x="566" y="368"/>
                    <a:pt x="562" y="372"/>
                  </a:cubicBezTo>
                  <a:cubicBezTo>
                    <a:pt x="562" y="371"/>
                    <a:pt x="562" y="371"/>
                    <a:pt x="562" y="371"/>
                  </a:cubicBezTo>
                  <a:cubicBezTo>
                    <a:pt x="559" y="371"/>
                    <a:pt x="555" y="372"/>
                    <a:pt x="552" y="373"/>
                  </a:cubicBezTo>
                  <a:cubicBezTo>
                    <a:pt x="554" y="374"/>
                    <a:pt x="554" y="373"/>
                    <a:pt x="555" y="372"/>
                  </a:cubicBezTo>
                  <a:cubicBezTo>
                    <a:pt x="556" y="373"/>
                    <a:pt x="552" y="374"/>
                    <a:pt x="551" y="375"/>
                  </a:cubicBezTo>
                  <a:cubicBezTo>
                    <a:pt x="555" y="375"/>
                    <a:pt x="552" y="376"/>
                    <a:pt x="555" y="376"/>
                  </a:cubicBezTo>
                  <a:cubicBezTo>
                    <a:pt x="553" y="377"/>
                    <a:pt x="551" y="378"/>
                    <a:pt x="548" y="378"/>
                  </a:cubicBezTo>
                  <a:cubicBezTo>
                    <a:pt x="547" y="377"/>
                    <a:pt x="549" y="376"/>
                    <a:pt x="548" y="375"/>
                  </a:cubicBezTo>
                  <a:cubicBezTo>
                    <a:pt x="546" y="376"/>
                    <a:pt x="544" y="374"/>
                    <a:pt x="541" y="376"/>
                  </a:cubicBezTo>
                  <a:cubicBezTo>
                    <a:pt x="546" y="375"/>
                    <a:pt x="540" y="379"/>
                    <a:pt x="538" y="380"/>
                  </a:cubicBezTo>
                  <a:cubicBezTo>
                    <a:pt x="539" y="380"/>
                    <a:pt x="539" y="380"/>
                    <a:pt x="539" y="380"/>
                  </a:cubicBezTo>
                  <a:cubicBezTo>
                    <a:pt x="538" y="382"/>
                    <a:pt x="536" y="382"/>
                    <a:pt x="535" y="381"/>
                  </a:cubicBezTo>
                  <a:cubicBezTo>
                    <a:pt x="537" y="380"/>
                    <a:pt x="539" y="380"/>
                    <a:pt x="538" y="379"/>
                  </a:cubicBezTo>
                  <a:cubicBezTo>
                    <a:pt x="537" y="379"/>
                    <a:pt x="535" y="379"/>
                    <a:pt x="534" y="380"/>
                  </a:cubicBezTo>
                  <a:cubicBezTo>
                    <a:pt x="535" y="379"/>
                    <a:pt x="535" y="379"/>
                    <a:pt x="535" y="379"/>
                  </a:cubicBezTo>
                  <a:cubicBezTo>
                    <a:pt x="528" y="380"/>
                    <a:pt x="528" y="380"/>
                    <a:pt x="528" y="380"/>
                  </a:cubicBezTo>
                  <a:cubicBezTo>
                    <a:pt x="527" y="382"/>
                    <a:pt x="526" y="384"/>
                    <a:pt x="525" y="386"/>
                  </a:cubicBezTo>
                  <a:cubicBezTo>
                    <a:pt x="523" y="385"/>
                    <a:pt x="521" y="387"/>
                    <a:pt x="520" y="387"/>
                  </a:cubicBezTo>
                  <a:cubicBezTo>
                    <a:pt x="520" y="386"/>
                    <a:pt x="520" y="386"/>
                    <a:pt x="520" y="386"/>
                  </a:cubicBezTo>
                  <a:cubicBezTo>
                    <a:pt x="517" y="386"/>
                    <a:pt x="510" y="387"/>
                    <a:pt x="510" y="389"/>
                  </a:cubicBezTo>
                  <a:cubicBezTo>
                    <a:pt x="507" y="388"/>
                    <a:pt x="524" y="379"/>
                    <a:pt x="509" y="382"/>
                  </a:cubicBezTo>
                  <a:cubicBezTo>
                    <a:pt x="503" y="383"/>
                    <a:pt x="506" y="386"/>
                    <a:pt x="502" y="388"/>
                  </a:cubicBezTo>
                  <a:cubicBezTo>
                    <a:pt x="502" y="388"/>
                    <a:pt x="503" y="387"/>
                    <a:pt x="502" y="387"/>
                  </a:cubicBezTo>
                  <a:cubicBezTo>
                    <a:pt x="500" y="387"/>
                    <a:pt x="499" y="389"/>
                    <a:pt x="497" y="389"/>
                  </a:cubicBezTo>
                  <a:cubicBezTo>
                    <a:pt x="499" y="390"/>
                    <a:pt x="501" y="390"/>
                    <a:pt x="502" y="389"/>
                  </a:cubicBezTo>
                  <a:cubicBezTo>
                    <a:pt x="501" y="391"/>
                    <a:pt x="496" y="389"/>
                    <a:pt x="494" y="391"/>
                  </a:cubicBezTo>
                  <a:cubicBezTo>
                    <a:pt x="497" y="388"/>
                    <a:pt x="489" y="390"/>
                    <a:pt x="491" y="389"/>
                  </a:cubicBezTo>
                  <a:cubicBezTo>
                    <a:pt x="486" y="387"/>
                    <a:pt x="481" y="389"/>
                    <a:pt x="478" y="391"/>
                  </a:cubicBezTo>
                  <a:cubicBezTo>
                    <a:pt x="474" y="388"/>
                    <a:pt x="472" y="391"/>
                    <a:pt x="466" y="390"/>
                  </a:cubicBezTo>
                  <a:cubicBezTo>
                    <a:pt x="467" y="390"/>
                    <a:pt x="469" y="389"/>
                    <a:pt x="470" y="390"/>
                  </a:cubicBezTo>
                  <a:cubicBezTo>
                    <a:pt x="473" y="388"/>
                    <a:pt x="464" y="389"/>
                    <a:pt x="469" y="387"/>
                  </a:cubicBezTo>
                  <a:cubicBezTo>
                    <a:pt x="468" y="387"/>
                    <a:pt x="469" y="388"/>
                    <a:pt x="470" y="388"/>
                  </a:cubicBezTo>
                  <a:cubicBezTo>
                    <a:pt x="472" y="388"/>
                    <a:pt x="474" y="387"/>
                    <a:pt x="473" y="386"/>
                  </a:cubicBezTo>
                  <a:cubicBezTo>
                    <a:pt x="469" y="384"/>
                    <a:pt x="469" y="384"/>
                    <a:pt x="469" y="384"/>
                  </a:cubicBezTo>
                  <a:cubicBezTo>
                    <a:pt x="470" y="383"/>
                    <a:pt x="470" y="383"/>
                    <a:pt x="470" y="383"/>
                  </a:cubicBezTo>
                  <a:cubicBezTo>
                    <a:pt x="463" y="381"/>
                    <a:pt x="463" y="381"/>
                    <a:pt x="463" y="381"/>
                  </a:cubicBezTo>
                  <a:cubicBezTo>
                    <a:pt x="463" y="381"/>
                    <a:pt x="464" y="382"/>
                    <a:pt x="464" y="382"/>
                  </a:cubicBezTo>
                  <a:cubicBezTo>
                    <a:pt x="456" y="381"/>
                    <a:pt x="447" y="381"/>
                    <a:pt x="440" y="381"/>
                  </a:cubicBezTo>
                  <a:cubicBezTo>
                    <a:pt x="438" y="386"/>
                    <a:pt x="423" y="381"/>
                    <a:pt x="417" y="384"/>
                  </a:cubicBezTo>
                  <a:cubicBezTo>
                    <a:pt x="418" y="383"/>
                    <a:pt x="420" y="380"/>
                    <a:pt x="419" y="379"/>
                  </a:cubicBezTo>
                  <a:cubicBezTo>
                    <a:pt x="420" y="378"/>
                    <a:pt x="423" y="377"/>
                    <a:pt x="426" y="377"/>
                  </a:cubicBezTo>
                  <a:cubicBezTo>
                    <a:pt x="426" y="378"/>
                    <a:pt x="429" y="380"/>
                    <a:pt x="427" y="380"/>
                  </a:cubicBezTo>
                  <a:cubicBezTo>
                    <a:pt x="435" y="381"/>
                    <a:pt x="426" y="378"/>
                    <a:pt x="429" y="376"/>
                  </a:cubicBezTo>
                  <a:cubicBezTo>
                    <a:pt x="420" y="376"/>
                    <a:pt x="415" y="378"/>
                    <a:pt x="409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5" y="379"/>
                    <a:pt x="405" y="379"/>
                    <a:pt x="405" y="379"/>
                  </a:cubicBezTo>
                  <a:cubicBezTo>
                    <a:pt x="408" y="380"/>
                    <a:pt x="407" y="383"/>
                    <a:pt x="403" y="381"/>
                  </a:cubicBezTo>
                  <a:cubicBezTo>
                    <a:pt x="404" y="381"/>
                    <a:pt x="404" y="381"/>
                    <a:pt x="404" y="381"/>
                  </a:cubicBezTo>
                  <a:cubicBezTo>
                    <a:pt x="402" y="379"/>
                    <a:pt x="396" y="380"/>
                    <a:pt x="392" y="379"/>
                  </a:cubicBezTo>
                  <a:cubicBezTo>
                    <a:pt x="389" y="380"/>
                    <a:pt x="389" y="380"/>
                    <a:pt x="389" y="380"/>
                  </a:cubicBezTo>
                  <a:cubicBezTo>
                    <a:pt x="386" y="379"/>
                    <a:pt x="386" y="376"/>
                    <a:pt x="385" y="374"/>
                  </a:cubicBezTo>
                  <a:cubicBezTo>
                    <a:pt x="379" y="373"/>
                    <a:pt x="375" y="375"/>
                    <a:pt x="371" y="375"/>
                  </a:cubicBezTo>
                  <a:cubicBezTo>
                    <a:pt x="369" y="373"/>
                    <a:pt x="360" y="371"/>
                    <a:pt x="365" y="370"/>
                  </a:cubicBezTo>
                  <a:cubicBezTo>
                    <a:pt x="360" y="371"/>
                    <a:pt x="359" y="379"/>
                    <a:pt x="351" y="372"/>
                  </a:cubicBezTo>
                  <a:cubicBezTo>
                    <a:pt x="353" y="371"/>
                    <a:pt x="353" y="371"/>
                    <a:pt x="353" y="371"/>
                  </a:cubicBezTo>
                  <a:cubicBezTo>
                    <a:pt x="345" y="370"/>
                    <a:pt x="331" y="369"/>
                    <a:pt x="328" y="367"/>
                  </a:cubicBezTo>
                  <a:cubicBezTo>
                    <a:pt x="330" y="365"/>
                    <a:pt x="328" y="363"/>
                    <a:pt x="325" y="361"/>
                  </a:cubicBezTo>
                  <a:cubicBezTo>
                    <a:pt x="322" y="358"/>
                    <a:pt x="318" y="356"/>
                    <a:pt x="318" y="353"/>
                  </a:cubicBezTo>
                  <a:cubicBezTo>
                    <a:pt x="318" y="355"/>
                    <a:pt x="315" y="354"/>
                    <a:pt x="314" y="355"/>
                  </a:cubicBezTo>
                  <a:cubicBezTo>
                    <a:pt x="314" y="354"/>
                    <a:pt x="313" y="353"/>
                    <a:pt x="311" y="353"/>
                  </a:cubicBezTo>
                  <a:cubicBezTo>
                    <a:pt x="314" y="355"/>
                    <a:pt x="307" y="358"/>
                    <a:pt x="314" y="358"/>
                  </a:cubicBezTo>
                  <a:cubicBezTo>
                    <a:pt x="310" y="360"/>
                    <a:pt x="305" y="361"/>
                    <a:pt x="298" y="359"/>
                  </a:cubicBezTo>
                  <a:cubicBezTo>
                    <a:pt x="299" y="357"/>
                    <a:pt x="299" y="357"/>
                    <a:pt x="299" y="357"/>
                  </a:cubicBezTo>
                  <a:cubicBezTo>
                    <a:pt x="304" y="359"/>
                    <a:pt x="304" y="359"/>
                    <a:pt x="304" y="359"/>
                  </a:cubicBezTo>
                  <a:cubicBezTo>
                    <a:pt x="304" y="358"/>
                    <a:pt x="307" y="359"/>
                    <a:pt x="308" y="358"/>
                  </a:cubicBezTo>
                  <a:cubicBezTo>
                    <a:pt x="298" y="354"/>
                    <a:pt x="311" y="354"/>
                    <a:pt x="300" y="351"/>
                  </a:cubicBezTo>
                  <a:cubicBezTo>
                    <a:pt x="299" y="352"/>
                    <a:pt x="300" y="352"/>
                    <a:pt x="297" y="352"/>
                  </a:cubicBezTo>
                  <a:cubicBezTo>
                    <a:pt x="298" y="352"/>
                    <a:pt x="299" y="351"/>
                    <a:pt x="297" y="350"/>
                  </a:cubicBezTo>
                  <a:cubicBezTo>
                    <a:pt x="294" y="351"/>
                    <a:pt x="294" y="351"/>
                    <a:pt x="294" y="351"/>
                  </a:cubicBezTo>
                  <a:cubicBezTo>
                    <a:pt x="291" y="346"/>
                    <a:pt x="301" y="351"/>
                    <a:pt x="298" y="347"/>
                  </a:cubicBezTo>
                  <a:cubicBezTo>
                    <a:pt x="303" y="347"/>
                    <a:pt x="310" y="348"/>
                    <a:pt x="310" y="345"/>
                  </a:cubicBezTo>
                  <a:cubicBezTo>
                    <a:pt x="304" y="342"/>
                    <a:pt x="302" y="348"/>
                    <a:pt x="296" y="345"/>
                  </a:cubicBezTo>
                  <a:cubicBezTo>
                    <a:pt x="295" y="344"/>
                    <a:pt x="295" y="344"/>
                    <a:pt x="295" y="344"/>
                  </a:cubicBezTo>
                  <a:cubicBezTo>
                    <a:pt x="293" y="343"/>
                    <a:pt x="292" y="345"/>
                    <a:pt x="290" y="346"/>
                  </a:cubicBezTo>
                  <a:cubicBezTo>
                    <a:pt x="290" y="345"/>
                    <a:pt x="290" y="344"/>
                    <a:pt x="288" y="344"/>
                  </a:cubicBezTo>
                  <a:cubicBezTo>
                    <a:pt x="283" y="345"/>
                    <a:pt x="280" y="344"/>
                    <a:pt x="275" y="346"/>
                  </a:cubicBezTo>
                  <a:cubicBezTo>
                    <a:pt x="286" y="347"/>
                    <a:pt x="284" y="351"/>
                    <a:pt x="295" y="353"/>
                  </a:cubicBezTo>
                  <a:cubicBezTo>
                    <a:pt x="293" y="353"/>
                    <a:pt x="285" y="351"/>
                    <a:pt x="284" y="353"/>
                  </a:cubicBezTo>
                  <a:cubicBezTo>
                    <a:pt x="285" y="351"/>
                    <a:pt x="285" y="351"/>
                    <a:pt x="285" y="351"/>
                  </a:cubicBezTo>
                  <a:cubicBezTo>
                    <a:pt x="281" y="351"/>
                    <a:pt x="277" y="351"/>
                    <a:pt x="273" y="349"/>
                  </a:cubicBezTo>
                  <a:cubicBezTo>
                    <a:pt x="276" y="349"/>
                    <a:pt x="276" y="349"/>
                    <a:pt x="276" y="349"/>
                  </a:cubicBezTo>
                  <a:cubicBezTo>
                    <a:pt x="270" y="348"/>
                    <a:pt x="267" y="343"/>
                    <a:pt x="262" y="344"/>
                  </a:cubicBezTo>
                  <a:cubicBezTo>
                    <a:pt x="263" y="345"/>
                    <a:pt x="265" y="345"/>
                    <a:pt x="266" y="345"/>
                  </a:cubicBezTo>
                  <a:cubicBezTo>
                    <a:pt x="262" y="345"/>
                    <a:pt x="259" y="344"/>
                    <a:pt x="256" y="342"/>
                  </a:cubicBezTo>
                  <a:cubicBezTo>
                    <a:pt x="248" y="343"/>
                    <a:pt x="248" y="343"/>
                    <a:pt x="248" y="343"/>
                  </a:cubicBezTo>
                  <a:cubicBezTo>
                    <a:pt x="248" y="342"/>
                    <a:pt x="244" y="340"/>
                    <a:pt x="247" y="339"/>
                  </a:cubicBezTo>
                  <a:cubicBezTo>
                    <a:pt x="243" y="336"/>
                    <a:pt x="239" y="338"/>
                    <a:pt x="237" y="337"/>
                  </a:cubicBezTo>
                  <a:cubicBezTo>
                    <a:pt x="233" y="333"/>
                    <a:pt x="241" y="338"/>
                    <a:pt x="243" y="336"/>
                  </a:cubicBezTo>
                  <a:cubicBezTo>
                    <a:pt x="237" y="332"/>
                    <a:pt x="229" y="330"/>
                    <a:pt x="225" y="330"/>
                  </a:cubicBezTo>
                  <a:cubicBezTo>
                    <a:pt x="226" y="331"/>
                    <a:pt x="227" y="331"/>
                    <a:pt x="226" y="332"/>
                  </a:cubicBezTo>
                  <a:cubicBezTo>
                    <a:pt x="226" y="331"/>
                    <a:pt x="224" y="330"/>
                    <a:pt x="222" y="329"/>
                  </a:cubicBezTo>
                  <a:cubicBezTo>
                    <a:pt x="221" y="330"/>
                    <a:pt x="221" y="330"/>
                    <a:pt x="221" y="330"/>
                  </a:cubicBezTo>
                  <a:cubicBezTo>
                    <a:pt x="218" y="328"/>
                    <a:pt x="219" y="328"/>
                    <a:pt x="222" y="328"/>
                  </a:cubicBezTo>
                  <a:cubicBezTo>
                    <a:pt x="219" y="326"/>
                    <a:pt x="216" y="327"/>
                    <a:pt x="214" y="325"/>
                  </a:cubicBezTo>
                  <a:cubicBezTo>
                    <a:pt x="219" y="325"/>
                    <a:pt x="223" y="328"/>
                    <a:pt x="226" y="328"/>
                  </a:cubicBezTo>
                  <a:cubicBezTo>
                    <a:pt x="217" y="326"/>
                    <a:pt x="219" y="321"/>
                    <a:pt x="208" y="317"/>
                  </a:cubicBezTo>
                  <a:cubicBezTo>
                    <a:pt x="208" y="317"/>
                    <a:pt x="210" y="316"/>
                    <a:pt x="209" y="315"/>
                  </a:cubicBezTo>
                  <a:cubicBezTo>
                    <a:pt x="204" y="314"/>
                    <a:pt x="206" y="317"/>
                    <a:pt x="204" y="318"/>
                  </a:cubicBezTo>
                  <a:cubicBezTo>
                    <a:pt x="208" y="319"/>
                    <a:pt x="209" y="321"/>
                    <a:pt x="210" y="323"/>
                  </a:cubicBezTo>
                  <a:cubicBezTo>
                    <a:pt x="209" y="324"/>
                    <a:pt x="209" y="324"/>
                    <a:pt x="209" y="324"/>
                  </a:cubicBezTo>
                  <a:cubicBezTo>
                    <a:pt x="209" y="323"/>
                    <a:pt x="207" y="322"/>
                    <a:pt x="206" y="321"/>
                  </a:cubicBezTo>
                  <a:cubicBezTo>
                    <a:pt x="205" y="323"/>
                    <a:pt x="205" y="323"/>
                    <a:pt x="205" y="323"/>
                  </a:cubicBezTo>
                  <a:cubicBezTo>
                    <a:pt x="206" y="321"/>
                    <a:pt x="204" y="317"/>
                    <a:pt x="200" y="317"/>
                  </a:cubicBezTo>
                  <a:cubicBezTo>
                    <a:pt x="202" y="320"/>
                    <a:pt x="202" y="319"/>
                    <a:pt x="201" y="322"/>
                  </a:cubicBezTo>
                  <a:cubicBezTo>
                    <a:pt x="196" y="323"/>
                    <a:pt x="198" y="318"/>
                    <a:pt x="192" y="318"/>
                  </a:cubicBezTo>
                  <a:cubicBezTo>
                    <a:pt x="193" y="317"/>
                    <a:pt x="197" y="319"/>
                    <a:pt x="194" y="317"/>
                  </a:cubicBezTo>
                  <a:cubicBezTo>
                    <a:pt x="191" y="315"/>
                    <a:pt x="191" y="317"/>
                    <a:pt x="188" y="317"/>
                  </a:cubicBezTo>
                  <a:cubicBezTo>
                    <a:pt x="192" y="316"/>
                    <a:pt x="192" y="314"/>
                    <a:pt x="195" y="313"/>
                  </a:cubicBezTo>
                  <a:cubicBezTo>
                    <a:pt x="200" y="315"/>
                    <a:pt x="197" y="314"/>
                    <a:pt x="202" y="316"/>
                  </a:cubicBezTo>
                  <a:cubicBezTo>
                    <a:pt x="199" y="312"/>
                    <a:pt x="199" y="312"/>
                    <a:pt x="199" y="312"/>
                  </a:cubicBezTo>
                  <a:cubicBezTo>
                    <a:pt x="203" y="314"/>
                    <a:pt x="203" y="311"/>
                    <a:pt x="204" y="311"/>
                  </a:cubicBezTo>
                  <a:cubicBezTo>
                    <a:pt x="198" y="305"/>
                    <a:pt x="197" y="311"/>
                    <a:pt x="193" y="308"/>
                  </a:cubicBezTo>
                  <a:cubicBezTo>
                    <a:pt x="190" y="308"/>
                    <a:pt x="197" y="311"/>
                    <a:pt x="193" y="310"/>
                  </a:cubicBezTo>
                  <a:cubicBezTo>
                    <a:pt x="189" y="308"/>
                    <a:pt x="191" y="311"/>
                    <a:pt x="186" y="309"/>
                  </a:cubicBezTo>
                  <a:cubicBezTo>
                    <a:pt x="187" y="309"/>
                    <a:pt x="187" y="309"/>
                    <a:pt x="187" y="309"/>
                  </a:cubicBezTo>
                  <a:cubicBezTo>
                    <a:pt x="186" y="307"/>
                    <a:pt x="184" y="307"/>
                    <a:pt x="183" y="307"/>
                  </a:cubicBezTo>
                  <a:cubicBezTo>
                    <a:pt x="180" y="306"/>
                    <a:pt x="181" y="314"/>
                    <a:pt x="174" y="310"/>
                  </a:cubicBezTo>
                  <a:cubicBezTo>
                    <a:pt x="174" y="310"/>
                    <a:pt x="175" y="309"/>
                    <a:pt x="175" y="309"/>
                  </a:cubicBezTo>
                  <a:cubicBezTo>
                    <a:pt x="180" y="306"/>
                    <a:pt x="185" y="302"/>
                    <a:pt x="190" y="298"/>
                  </a:cubicBezTo>
                  <a:cubicBezTo>
                    <a:pt x="183" y="294"/>
                    <a:pt x="175" y="289"/>
                    <a:pt x="167" y="282"/>
                  </a:cubicBezTo>
                  <a:cubicBezTo>
                    <a:pt x="167" y="278"/>
                    <a:pt x="174" y="284"/>
                    <a:pt x="175" y="282"/>
                  </a:cubicBezTo>
                  <a:cubicBezTo>
                    <a:pt x="178" y="285"/>
                    <a:pt x="178" y="285"/>
                    <a:pt x="178" y="285"/>
                  </a:cubicBezTo>
                  <a:cubicBezTo>
                    <a:pt x="177" y="286"/>
                    <a:pt x="170" y="281"/>
                    <a:pt x="172" y="285"/>
                  </a:cubicBezTo>
                  <a:cubicBezTo>
                    <a:pt x="179" y="288"/>
                    <a:pt x="182" y="291"/>
                    <a:pt x="190" y="292"/>
                  </a:cubicBezTo>
                  <a:cubicBezTo>
                    <a:pt x="189" y="288"/>
                    <a:pt x="181" y="288"/>
                    <a:pt x="178" y="283"/>
                  </a:cubicBezTo>
                  <a:cubicBezTo>
                    <a:pt x="180" y="284"/>
                    <a:pt x="181" y="285"/>
                    <a:pt x="183" y="285"/>
                  </a:cubicBezTo>
                  <a:cubicBezTo>
                    <a:pt x="179" y="283"/>
                    <a:pt x="175" y="280"/>
                    <a:pt x="171" y="277"/>
                  </a:cubicBezTo>
                  <a:cubicBezTo>
                    <a:pt x="170" y="277"/>
                    <a:pt x="170" y="277"/>
                    <a:pt x="170" y="277"/>
                  </a:cubicBezTo>
                  <a:cubicBezTo>
                    <a:pt x="173" y="279"/>
                    <a:pt x="174" y="281"/>
                    <a:pt x="175" y="281"/>
                  </a:cubicBezTo>
                  <a:cubicBezTo>
                    <a:pt x="171" y="278"/>
                    <a:pt x="167" y="277"/>
                    <a:pt x="165" y="279"/>
                  </a:cubicBezTo>
                  <a:cubicBezTo>
                    <a:pt x="166" y="280"/>
                    <a:pt x="166" y="280"/>
                    <a:pt x="166" y="280"/>
                  </a:cubicBezTo>
                  <a:cubicBezTo>
                    <a:pt x="164" y="280"/>
                    <a:pt x="164" y="280"/>
                    <a:pt x="164" y="280"/>
                  </a:cubicBezTo>
                  <a:lnTo>
                    <a:pt x="161" y="278"/>
                  </a:lnTo>
                  <a:close/>
                  <a:moveTo>
                    <a:pt x="4" y="33"/>
                  </a:move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4" y="33"/>
                  </a:cubicBezTo>
                  <a:close/>
                  <a:moveTo>
                    <a:pt x="245" y="312"/>
                  </a:moveTo>
                  <a:cubicBezTo>
                    <a:pt x="240" y="310"/>
                    <a:pt x="234" y="306"/>
                    <a:pt x="229" y="304"/>
                  </a:cubicBezTo>
                  <a:cubicBezTo>
                    <a:pt x="237" y="313"/>
                    <a:pt x="242" y="319"/>
                    <a:pt x="226" y="312"/>
                  </a:cubicBezTo>
                  <a:cubicBezTo>
                    <a:pt x="225" y="312"/>
                    <a:pt x="225" y="312"/>
                    <a:pt x="225" y="312"/>
                  </a:cubicBezTo>
                  <a:cubicBezTo>
                    <a:pt x="226" y="313"/>
                    <a:pt x="230" y="315"/>
                    <a:pt x="234" y="316"/>
                  </a:cubicBezTo>
                  <a:cubicBezTo>
                    <a:pt x="237" y="316"/>
                    <a:pt x="249" y="314"/>
                    <a:pt x="249" y="313"/>
                  </a:cubicBezTo>
                  <a:cubicBezTo>
                    <a:pt x="249" y="312"/>
                    <a:pt x="246" y="312"/>
                    <a:pt x="245" y="311"/>
                  </a:cubicBezTo>
                  <a:lnTo>
                    <a:pt x="245" y="312"/>
                  </a:lnTo>
                  <a:close/>
                  <a:moveTo>
                    <a:pt x="246" y="322"/>
                  </a:moveTo>
                  <a:cubicBezTo>
                    <a:pt x="249" y="324"/>
                    <a:pt x="249" y="322"/>
                    <a:pt x="249" y="322"/>
                  </a:cubicBezTo>
                  <a:cubicBezTo>
                    <a:pt x="248" y="321"/>
                    <a:pt x="247" y="321"/>
                    <a:pt x="246" y="321"/>
                  </a:cubicBezTo>
                  <a:cubicBezTo>
                    <a:pt x="246" y="321"/>
                    <a:pt x="246" y="322"/>
                    <a:pt x="246" y="322"/>
                  </a:cubicBezTo>
                  <a:close/>
                  <a:moveTo>
                    <a:pt x="250" y="321"/>
                  </a:moveTo>
                  <a:cubicBezTo>
                    <a:pt x="249" y="321"/>
                    <a:pt x="249" y="320"/>
                    <a:pt x="249" y="320"/>
                  </a:cubicBezTo>
                  <a:lnTo>
                    <a:pt x="250" y="321"/>
                  </a:lnTo>
                  <a:close/>
                  <a:moveTo>
                    <a:pt x="189" y="290"/>
                  </a:moveTo>
                  <a:cubicBezTo>
                    <a:pt x="189" y="290"/>
                    <a:pt x="189" y="290"/>
                    <a:pt x="189" y="290"/>
                  </a:cubicBezTo>
                  <a:cubicBezTo>
                    <a:pt x="189" y="289"/>
                    <a:pt x="188" y="289"/>
                    <a:pt x="187" y="288"/>
                  </a:cubicBezTo>
                  <a:cubicBezTo>
                    <a:pt x="188" y="289"/>
                    <a:pt x="188" y="289"/>
                    <a:pt x="189" y="290"/>
                  </a:cubicBezTo>
                  <a:close/>
                  <a:moveTo>
                    <a:pt x="194" y="295"/>
                  </a:moveTo>
                  <a:cubicBezTo>
                    <a:pt x="196" y="294"/>
                    <a:pt x="196" y="294"/>
                    <a:pt x="196" y="294"/>
                  </a:cubicBezTo>
                  <a:cubicBezTo>
                    <a:pt x="195" y="294"/>
                    <a:pt x="194" y="293"/>
                    <a:pt x="194" y="293"/>
                  </a:cubicBezTo>
                  <a:cubicBezTo>
                    <a:pt x="194" y="294"/>
                    <a:pt x="193" y="295"/>
                    <a:pt x="194" y="295"/>
                  </a:cubicBezTo>
                  <a:close/>
                  <a:moveTo>
                    <a:pt x="212" y="311"/>
                  </a:moveTo>
                  <a:cubicBezTo>
                    <a:pt x="214" y="310"/>
                    <a:pt x="218" y="312"/>
                    <a:pt x="220" y="310"/>
                  </a:cubicBezTo>
                  <a:cubicBezTo>
                    <a:pt x="220" y="310"/>
                    <a:pt x="220" y="309"/>
                    <a:pt x="219" y="308"/>
                  </a:cubicBezTo>
                  <a:cubicBezTo>
                    <a:pt x="218" y="308"/>
                    <a:pt x="216" y="307"/>
                    <a:pt x="215" y="306"/>
                  </a:cubicBezTo>
                  <a:cubicBezTo>
                    <a:pt x="215" y="306"/>
                    <a:pt x="214" y="307"/>
                    <a:pt x="214" y="307"/>
                  </a:cubicBezTo>
                  <a:cubicBezTo>
                    <a:pt x="215" y="308"/>
                    <a:pt x="216" y="309"/>
                    <a:pt x="214" y="310"/>
                  </a:cubicBezTo>
                  <a:cubicBezTo>
                    <a:pt x="213" y="305"/>
                    <a:pt x="210" y="310"/>
                    <a:pt x="207" y="308"/>
                  </a:cubicBezTo>
                  <a:cubicBezTo>
                    <a:pt x="205" y="309"/>
                    <a:pt x="210" y="311"/>
                    <a:pt x="212" y="311"/>
                  </a:cubicBezTo>
                  <a:close/>
                  <a:moveTo>
                    <a:pt x="508" y="369"/>
                  </a:moveTo>
                  <a:cubicBezTo>
                    <a:pt x="508" y="369"/>
                    <a:pt x="509" y="370"/>
                    <a:pt x="510" y="370"/>
                  </a:cubicBezTo>
                  <a:cubicBezTo>
                    <a:pt x="507" y="372"/>
                    <a:pt x="507" y="372"/>
                    <a:pt x="507" y="372"/>
                  </a:cubicBezTo>
                  <a:cubicBezTo>
                    <a:pt x="502" y="372"/>
                    <a:pt x="498" y="368"/>
                    <a:pt x="493" y="372"/>
                  </a:cubicBezTo>
                  <a:cubicBezTo>
                    <a:pt x="491" y="371"/>
                    <a:pt x="490" y="369"/>
                    <a:pt x="489" y="368"/>
                  </a:cubicBezTo>
                  <a:cubicBezTo>
                    <a:pt x="490" y="368"/>
                    <a:pt x="491" y="368"/>
                    <a:pt x="492" y="368"/>
                  </a:cubicBezTo>
                  <a:cubicBezTo>
                    <a:pt x="504" y="363"/>
                    <a:pt x="498" y="373"/>
                    <a:pt x="508" y="369"/>
                  </a:cubicBezTo>
                  <a:close/>
                  <a:moveTo>
                    <a:pt x="452" y="365"/>
                  </a:moveTo>
                  <a:cubicBezTo>
                    <a:pt x="452" y="365"/>
                    <a:pt x="452" y="365"/>
                    <a:pt x="452" y="365"/>
                  </a:cubicBezTo>
                  <a:cubicBezTo>
                    <a:pt x="441" y="369"/>
                    <a:pt x="432" y="369"/>
                    <a:pt x="426" y="368"/>
                  </a:cubicBezTo>
                  <a:cubicBezTo>
                    <a:pt x="427" y="370"/>
                    <a:pt x="432" y="372"/>
                    <a:pt x="434" y="373"/>
                  </a:cubicBezTo>
                  <a:cubicBezTo>
                    <a:pt x="432" y="375"/>
                    <a:pt x="432" y="375"/>
                    <a:pt x="432" y="375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26" y="375"/>
                    <a:pt x="426" y="375"/>
                    <a:pt x="426" y="375"/>
                  </a:cubicBezTo>
                  <a:cubicBezTo>
                    <a:pt x="427" y="376"/>
                    <a:pt x="431" y="376"/>
                    <a:pt x="433" y="377"/>
                  </a:cubicBezTo>
                  <a:cubicBezTo>
                    <a:pt x="433" y="377"/>
                    <a:pt x="440" y="375"/>
                    <a:pt x="442" y="374"/>
                  </a:cubicBezTo>
                  <a:cubicBezTo>
                    <a:pt x="437" y="372"/>
                    <a:pt x="437" y="372"/>
                    <a:pt x="437" y="372"/>
                  </a:cubicBezTo>
                  <a:cubicBezTo>
                    <a:pt x="438" y="373"/>
                    <a:pt x="445" y="373"/>
                    <a:pt x="448" y="373"/>
                  </a:cubicBezTo>
                  <a:cubicBezTo>
                    <a:pt x="448" y="372"/>
                    <a:pt x="444" y="370"/>
                    <a:pt x="443" y="372"/>
                  </a:cubicBezTo>
                  <a:cubicBezTo>
                    <a:pt x="442" y="370"/>
                    <a:pt x="448" y="371"/>
                    <a:pt x="445" y="369"/>
                  </a:cubicBezTo>
                  <a:cubicBezTo>
                    <a:pt x="449" y="367"/>
                    <a:pt x="456" y="369"/>
                    <a:pt x="459" y="370"/>
                  </a:cubicBezTo>
                  <a:cubicBezTo>
                    <a:pt x="459" y="373"/>
                    <a:pt x="459" y="373"/>
                    <a:pt x="459" y="373"/>
                  </a:cubicBezTo>
                  <a:cubicBezTo>
                    <a:pt x="462" y="374"/>
                    <a:pt x="462" y="370"/>
                    <a:pt x="466" y="371"/>
                  </a:cubicBezTo>
                  <a:cubicBezTo>
                    <a:pt x="460" y="372"/>
                    <a:pt x="466" y="374"/>
                    <a:pt x="462" y="374"/>
                  </a:cubicBezTo>
                  <a:cubicBezTo>
                    <a:pt x="464" y="375"/>
                    <a:pt x="462" y="377"/>
                    <a:pt x="466" y="377"/>
                  </a:cubicBezTo>
                  <a:cubicBezTo>
                    <a:pt x="470" y="374"/>
                    <a:pt x="471" y="379"/>
                    <a:pt x="474" y="376"/>
                  </a:cubicBezTo>
                  <a:cubicBezTo>
                    <a:pt x="476" y="377"/>
                    <a:pt x="471" y="378"/>
                    <a:pt x="476" y="379"/>
                  </a:cubicBezTo>
                  <a:cubicBezTo>
                    <a:pt x="481" y="377"/>
                    <a:pt x="480" y="376"/>
                    <a:pt x="480" y="373"/>
                  </a:cubicBezTo>
                  <a:cubicBezTo>
                    <a:pt x="476" y="372"/>
                    <a:pt x="475" y="377"/>
                    <a:pt x="472" y="376"/>
                  </a:cubicBezTo>
                  <a:cubicBezTo>
                    <a:pt x="474" y="375"/>
                    <a:pt x="477" y="373"/>
                    <a:pt x="479" y="372"/>
                  </a:cubicBezTo>
                  <a:cubicBezTo>
                    <a:pt x="478" y="371"/>
                    <a:pt x="477" y="371"/>
                    <a:pt x="476" y="371"/>
                  </a:cubicBezTo>
                  <a:cubicBezTo>
                    <a:pt x="477" y="371"/>
                    <a:pt x="479" y="370"/>
                    <a:pt x="480" y="369"/>
                  </a:cubicBezTo>
                  <a:cubicBezTo>
                    <a:pt x="480" y="369"/>
                    <a:pt x="481" y="368"/>
                    <a:pt x="481" y="368"/>
                  </a:cubicBezTo>
                  <a:cubicBezTo>
                    <a:pt x="477" y="368"/>
                    <a:pt x="474" y="368"/>
                    <a:pt x="473" y="367"/>
                  </a:cubicBezTo>
                  <a:cubicBezTo>
                    <a:pt x="474" y="366"/>
                    <a:pt x="474" y="366"/>
                    <a:pt x="474" y="366"/>
                  </a:cubicBezTo>
                  <a:cubicBezTo>
                    <a:pt x="472" y="365"/>
                    <a:pt x="470" y="365"/>
                    <a:pt x="469" y="366"/>
                  </a:cubicBezTo>
                  <a:cubicBezTo>
                    <a:pt x="465" y="366"/>
                    <a:pt x="461" y="368"/>
                    <a:pt x="461" y="366"/>
                  </a:cubicBezTo>
                  <a:cubicBezTo>
                    <a:pt x="462" y="365"/>
                    <a:pt x="462" y="365"/>
                    <a:pt x="462" y="365"/>
                  </a:cubicBezTo>
                  <a:cubicBezTo>
                    <a:pt x="458" y="365"/>
                    <a:pt x="457" y="365"/>
                    <a:pt x="452" y="365"/>
                  </a:cubicBezTo>
                  <a:close/>
                  <a:moveTo>
                    <a:pt x="309" y="335"/>
                  </a:moveTo>
                  <a:cubicBezTo>
                    <a:pt x="310" y="340"/>
                    <a:pt x="312" y="344"/>
                    <a:pt x="324" y="347"/>
                  </a:cubicBezTo>
                  <a:cubicBezTo>
                    <a:pt x="323" y="347"/>
                    <a:pt x="323" y="347"/>
                    <a:pt x="323" y="347"/>
                  </a:cubicBezTo>
                  <a:cubicBezTo>
                    <a:pt x="329" y="352"/>
                    <a:pt x="336" y="347"/>
                    <a:pt x="343" y="352"/>
                  </a:cubicBezTo>
                  <a:cubicBezTo>
                    <a:pt x="339" y="353"/>
                    <a:pt x="339" y="353"/>
                    <a:pt x="334" y="355"/>
                  </a:cubicBezTo>
                  <a:cubicBezTo>
                    <a:pt x="338" y="355"/>
                    <a:pt x="338" y="355"/>
                    <a:pt x="338" y="355"/>
                  </a:cubicBezTo>
                  <a:cubicBezTo>
                    <a:pt x="337" y="357"/>
                    <a:pt x="341" y="357"/>
                    <a:pt x="344" y="358"/>
                  </a:cubicBezTo>
                  <a:cubicBezTo>
                    <a:pt x="341" y="360"/>
                    <a:pt x="341" y="360"/>
                    <a:pt x="341" y="360"/>
                  </a:cubicBezTo>
                  <a:cubicBezTo>
                    <a:pt x="339" y="359"/>
                    <a:pt x="335" y="357"/>
                    <a:pt x="335" y="358"/>
                  </a:cubicBezTo>
                  <a:cubicBezTo>
                    <a:pt x="336" y="358"/>
                    <a:pt x="330" y="353"/>
                    <a:pt x="326" y="353"/>
                  </a:cubicBezTo>
                  <a:cubicBezTo>
                    <a:pt x="325" y="355"/>
                    <a:pt x="334" y="356"/>
                    <a:pt x="329" y="358"/>
                  </a:cubicBezTo>
                  <a:cubicBezTo>
                    <a:pt x="333" y="358"/>
                    <a:pt x="333" y="360"/>
                    <a:pt x="336" y="360"/>
                  </a:cubicBezTo>
                  <a:cubicBezTo>
                    <a:pt x="333" y="360"/>
                    <a:pt x="335" y="362"/>
                    <a:pt x="332" y="363"/>
                  </a:cubicBezTo>
                  <a:cubicBezTo>
                    <a:pt x="338" y="364"/>
                    <a:pt x="338" y="364"/>
                    <a:pt x="338" y="364"/>
                  </a:cubicBezTo>
                  <a:cubicBezTo>
                    <a:pt x="338" y="364"/>
                    <a:pt x="329" y="363"/>
                    <a:pt x="333" y="367"/>
                  </a:cubicBezTo>
                  <a:cubicBezTo>
                    <a:pt x="336" y="366"/>
                    <a:pt x="341" y="369"/>
                    <a:pt x="342" y="367"/>
                  </a:cubicBezTo>
                  <a:cubicBezTo>
                    <a:pt x="342" y="367"/>
                    <a:pt x="342" y="367"/>
                    <a:pt x="342" y="367"/>
                  </a:cubicBezTo>
                  <a:cubicBezTo>
                    <a:pt x="346" y="369"/>
                    <a:pt x="344" y="365"/>
                    <a:pt x="349" y="367"/>
                  </a:cubicBezTo>
                  <a:cubicBezTo>
                    <a:pt x="349" y="366"/>
                    <a:pt x="348" y="365"/>
                    <a:pt x="347" y="365"/>
                  </a:cubicBezTo>
                  <a:cubicBezTo>
                    <a:pt x="345" y="365"/>
                    <a:pt x="344" y="367"/>
                    <a:pt x="341" y="366"/>
                  </a:cubicBezTo>
                  <a:cubicBezTo>
                    <a:pt x="340" y="364"/>
                    <a:pt x="345" y="367"/>
                    <a:pt x="343" y="364"/>
                  </a:cubicBezTo>
                  <a:cubicBezTo>
                    <a:pt x="343" y="362"/>
                    <a:pt x="335" y="363"/>
                    <a:pt x="338" y="361"/>
                  </a:cubicBezTo>
                  <a:cubicBezTo>
                    <a:pt x="342" y="362"/>
                    <a:pt x="342" y="362"/>
                    <a:pt x="342" y="362"/>
                  </a:cubicBezTo>
                  <a:cubicBezTo>
                    <a:pt x="342" y="360"/>
                    <a:pt x="345" y="361"/>
                    <a:pt x="346" y="359"/>
                  </a:cubicBezTo>
                  <a:cubicBezTo>
                    <a:pt x="348" y="359"/>
                    <a:pt x="350" y="362"/>
                    <a:pt x="353" y="361"/>
                  </a:cubicBezTo>
                  <a:cubicBezTo>
                    <a:pt x="354" y="360"/>
                    <a:pt x="353" y="357"/>
                    <a:pt x="357" y="359"/>
                  </a:cubicBezTo>
                  <a:cubicBezTo>
                    <a:pt x="360" y="363"/>
                    <a:pt x="370" y="364"/>
                    <a:pt x="373" y="364"/>
                  </a:cubicBezTo>
                  <a:cubicBezTo>
                    <a:pt x="377" y="364"/>
                    <a:pt x="377" y="364"/>
                    <a:pt x="377" y="364"/>
                  </a:cubicBezTo>
                  <a:cubicBezTo>
                    <a:pt x="377" y="362"/>
                    <a:pt x="371" y="363"/>
                    <a:pt x="373" y="361"/>
                  </a:cubicBezTo>
                  <a:cubicBezTo>
                    <a:pt x="378" y="362"/>
                    <a:pt x="378" y="362"/>
                    <a:pt x="378" y="362"/>
                  </a:cubicBezTo>
                  <a:cubicBezTo>
                    <a:pt x="377" y="363"/>
                    <a:pt x="377" y="363"/>
                    <a:pt x="377" y="363"/>
                  </a:cubicBezTo>
                  <a:cubicBezTo>
                    <a:pt x="379" y="363"/>
                    <a:pt x="381" y="363"/>
                    <a:pt x="383" y="363"/>
                  </a:cubicBezTo>
                  <a:cubicBezTo>
                    <a:pt x="381" y="364"/>
                    <a:pt x="377" y="362"/>
                    <a:pt x="378" y="365"/>
                  </a:cubicBezTo>
                  <a:cubicBezTo>
                    <a:pt x="380" y="366"/>
                    <a:pt x="380" y="367"/>
                    <a:pt x="382" y="366"/>
                  </a:cubicBezTo>
                  <a:cubicBezTo>
                    <a:pt x="382" y="367"/>
                    <a:pt x="381" y="367"/>
                    <a:pt x="381" y="367"/>
                  </a:cubicBezTo>
                  <a:cubicBezTo>
                    <a:pt x="386" y="369"/>
                    <a:pt x="386" y="365"/>
                    <a:pt x="388" y="365"/>
                  </a:cubicBezTo>
                  <a:cubicBezTo>
                    <a:pt x="393" y="363"/>
                    <a:pt x="383" y="361"/>
                    <a:pt x="384" y="359"/>
                  </a:cubicBezTo>
                  <a:cubicBezTo>
                    <a:pt x="398" y="361"/>
                    <a:pt x="398" y="361"/>
                    <a:pt x="398" y="361"/>
                  </a:cubicBezTo>
                  <a:cubicBezTo>
                    <a:pt x="397" y="361"/>
                    <a:pt x="396" y="362"/>
                    <a:pt x="396" y="363"/>
                  </a:cubicBezTo>
                  <a:cubicBezTo>
                    <a:pt x="399" y="364"/>
                    <a:pt x="396" y="364"/>
                    <a:pt x="401" y="365"/>
                  </a:cubicBezTo>
                  <a:cubicBezTo>
                    <a:pt x="401" y="362"/>
                    <a:pt x="407" y="364"/>
                    <a:pt x="410" y="363"/>
                  </a:cubicBezTo>
                  <a:cubicBezTo>
                    <a:pt x="412" y="364"/>
                    <a:pt x="412" y="365"/>
                    <a:pt x="409" y="364"/>
                  </a:cubicBezTo>
                  <a:cubicBezTo>
                    <a:pt x="409" y="366"/>
                    <a:pt x="414" y="366"/>
                    <a:pt x="415" y="366"/>
                  </a:cubicBezTo>
                  <a:cubicBezTo>
                    <a:pt x="416" y="366"/>
                    <a:pt x="418" y="366"/>
                    <a:pt x="419" y="366"/>
                  </a:cubicBezTo>
                  <a:cubicBezTo>
                    <a:pt x="418" y="365"/>
                    <a:pt x="418" y="363"/>
                    <a:pt x="422" y="363"/>
                  </a:cubicBezTo>
                  <a:cubicBezTo>
                    <a:pt x="422" y="363"/>
                    <a:pt x="422" y="363"/>
                    <a:pt x="422" y="363"/>
                  </a:cubicBezTo>
                  <a:cubicBezTo>
                    <a:pt x="417" y="361"/>
                    <a:pt x="410" y="358"/>
                    <a:pt x="406" y="360"/>
                  </a:cubicBezTo>
                  <a:cubicBezTo>
                    <a:pt x="407" y="359"/>
                    <a:pt x="407" y="359"/>
                    <a:pt x="407" y="359"/>
                  </a:cubicBezTo>
                  <a:cubicBezTo>
                    <a:pt x="402" y="356"/>
                    <a:pt x="395" y="360"/>
                    <a:pt x="393" y="356"/>
                  </a:cubicBezTo>
                  <a:cubicBezTo>
                    <a:pt x="393" y="355"/>
                    <a:pt x="392" y="356"/>
                    <a:pt x="392" y="354"/>
                  </a:cubicBezTo>
                  <a:cubicBezTo>
                    <a:pt x="388" y="355"/>
                    <a:pt x="388" y="355"/>
                    <a:pt x="388" y="355"/>
                  </a:cubicBezTo>
                  <a:cubicBezTo>
                    <a:pt x="389" y="354"/>
                    <a:pt x="389" y="354"/>
                    <a:pt x="389" y="354"/>
                  </a:cubicBezTo>
                  <a:cubicBezTo>
                    <a:pt x="386" y="354"/>
                    <a:pt x="384" y="353"/>
                    <a:pt x="382" y="353"/>
                  </a:cubicBezTo>
                  <a:cubicBezTo>
                    <a:pt x="382" y="353"/>
                    <a:pt x="382" y="353"/>
                    <a:pt x="382" y="353"/>
                  </a:cubicBezTo>
                  <a:cubicBezTo>
                    <a:pt x="378" y="354"/>
                    <a:pt x="375" y="355"/>
                    <a:pt x="373" y="356"/>
                  </a:cubicBezTo>
                  <a:cubicBezTo>
                    <a:pt x="373" y="356"/>
                    <a:pt x="373" y="357"/>
                    <a:pt x="372" y="357"/>
                  </a:cubicBezTo>
                  <a:cubicBezTo>
                    <a:pt x="370" y="357"/>
                    <a:pt x="370" y="357"/>
                    <a:pt x="369" y="357"/>
                  </a:cubicBezTo>
                  <a:cubicBezTo>
                    <a:pt x="369" y="357"/>
                    <a:pt x="369" y="357"/>
                    <a:pt x="369" y="357"/>
                  </a:cubicBezTo>
                  <a:cubicBezTo>
                    <a:pt x="369" y="357"/>
                    <a:pt x="369" y="357"/>
                    <a:pt x="369" y="357"/>
                  </a:cubicBezTo>
                  <a:cubicBezTo>
                    <a:pt x="367" y="356"/>
                    <a:pt x="366" y="355"/>
                    <a:pt x="364" y="354"/>
                  </a:cubicBezTo>
                  <a:cubicBezTo>
                    <a:pt x="371" y="355"/>
                    <a:pt x="371" y="355"/>
                    <a:pt x="371" y="355"/>
                  </a:cubicBezTo>
                  <a:cubicBezTo>
                    <a:pt x="372" y="354"/>
                    <a:pt x="372" y="352"/>
                    <a:pt x="369" y="350"/>
                  </a:cubicBezTo>
                  <a:cubicBezTo>
                    <a:pt x="370" y="350"/>
                    <a:pt x="371" y="349"/>
                    <a:pt x="369" y="349"/>
                  </a:cubicBezTo>
                  <a:cubicBezTo>
                    <a:pt x="369" y="349"/>
                    <a:pt x="365" y="349"/>
                    <a:pt x="366" y="350"/>
                  </a:cubicBezTo>
                  <a:cubicBezTo>
                    <a:pt x="363" y="350"/>
                    <a:pt x="359" y="348"/>
                    <a:pt x="355" y="347"/>
                  </a:cubicBezTo>
                  <a:cubicBezTo>
                    <a:pt x="350" y="345"/>
                    <a:pt x="346" y="344"/>
                    <a:pt x="341" y="344"/>
                  </a:cubicBezTo>
                  <a:cubicBezTo>
                    <a:pt x="348" y="344"/>
                    <a:pt x="336" y="341"/>
                    <a:pt x="344" y="342"/>
                  </a:cubicBezTo>
                  <a:cubicBezTo>
                    <a:pt x="339" y="338"/>
                    <a:pt x="339" y="343"/>
                    <a:pt x="333" y="341"/>
                  </a:cubicBezTo>
                  <a:cubicBezTo>
                    <a:pt x="333" y="340"/>
                    <a:pt x="336" y="342"/>
                    <a:pt x="338" y="341"/>
                  </a:cubicBezTo>
                  <a:cubicBezTo>
                    <a:pt x="329" y="338"/>
                    <a:pt x="322" y="341"/>
                    <a:pt x="314" y="338"/>
                  </a:cubicBezTo>
                  <a:cubicBezTo>
                    <a:pt x="314" y="336"/>
                    <a:pt x="314" y="336"/>
                    <a:pt x="314" y="336"/>
                  </a:cubicBezTo>
                  <a:cubicBezTo>
                    <a:pt x="313" y="335"/>
                    <a:pt x="311" y="335"/>
                    <a:pt x="309" y="335"/>
                  </a:cubicBezTo>
                  <a:close/>
                  <a:moveTo>
                    <a:pt x="292" y="332"/>
                  </a:moveTo>
                  <a:cubicBezTo>
                    <a:pt x="290" y="332"/>
                    <a:pt x="288" y="331"/>
                    <a:pt x="287" y="331"/>
                  </a:cubicBezTo>
                  <a:cubicBezTo>
                    <a:pt x="287" y="331"/>
                    <a:pt x="287" y="331"/>
                    <a:pt x="287" y="331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33"/>
                    <a:pt x="286" y="335"/>
                    <a:pt x="281" y="335"/>
                  </a:cubicBezTo>
                  <a:cubicBezTo>
                    <a:pt x="282" y="334"/>
                    <a:pt x="281" y="333"/>
                    <a:pt x="283" y="333"/>
                  </a:cubicBezTo>
                  <a:cubicBezTo>
                    <a:pt x="280" y="331"/>
                    <a:pt x="275" y="328"/>
                    <a:pt x="275" y="331"/>
                  </a:cubicBezTo>
                  <a:cubicBezTo>
                    <a:pt x="281" y="330"/>
                    <a:pt x="275" y="335"/>
                    <a:pt x="280" y="334"/>
                  </a:cubicBezTo>
                  <a:cubicBezTo>
                    <a:pt x="277" y="335"/>
                    <a:pt x="275" y="334"/>
                    <a:pt x="273" y="334"/>
                  </a:cubicBezTo>
                  <a:cubicBezTo>
                    <a:pt x="275" y="333"/>
                    <a:pt x="273" y="330"/>
                    <a:pt x="270" y="328"/>
                  </a:cubicBezTo>
                  <a:cubicBezTo>
                    <a:pt x="269" y="328"/>
                    <a:pt x="265" y="326"/>
                    <a:pt x="263" y="326"/>
                  </a:cubicBezTo>
                  <a:cubicBezTo>
                    <a:pt x="263" y="328"/>
                    <a:pt x="260" y="328"/>
                    <a:pt x="264" y="330"/>
                  </a:cubicBezTo>
                  <a:cubicBezTo>
                    <a:pt x="262" y="330"/>
                    <a:pt x="260" y="330"/>
                    <a:pt x="258" y="328"/>
                  </a:cubicBezTo>
                  <a:cubicBezTo>
                    <a:pt x="259" y="328"/>
                    <a:pt x="261" y="328"/>
                    <a:pt x="261" y="328"/>
                  </a:cubicBezTo>
                  <a:cubicBezTo>
                    <a:pt x="260" y="326"/>
                    <a:pt x="258" y="325"/>
                    <a:pt x="257" y="324"/>
                  </a:cubicBezTo>
                  <a:cubicBezTo>
                    <a:pt x="257" y="324"/>
                    <a:pt x="256" y="323"/>
                    <a:pt x="255" y="323"/>
                  </a:cubicBezTo>
                  <a:cubicBezTo>
                    <a:pt x="255" y="323"/>
                    <a:pt x="255" y="324"/>
                    <a:pt x="255" y="324"/>
                  </a:cubicBezTo>
                  <a:cubicBezTo>
                    <a:pt x="252" y="324"/>
                    <a:pt x="252" y="324"/>
                    <a:pt x="252" y="324"/>
                  </a:cubicBezTo>
                  <a:cubicBezTo>
                    <a:pt x="256" y="325"/>
                    <a:pt x="253" y="326"/>
                    <a:pt x="253" y="327"/>
                  </a:cubicBezTo>
                  <a:cubicBezTo>
                    <a:pt x="254" y="325"/>
                    <a:pt x="251" y="326"/>
                    <a:pt x="249" y="325"/>
                  </a:cubicBezTo>
                  <a:cubicBezTo>
                    <a:pt x="251" y="328"/>
                    <a:pt x="251" y="328"/>
                    <a:pt x="251" y="328"/>
                  </a:cubicBezTo>
                  <a:cubicBezTo>
                    <a:pt x="249" y="329"/>
                    <a:pt x="247" y="325"/>
                    <a:pt x="247" y="327"/>
                  </a:cubicBezTo>
                  <a:cubicBezTo>
                    <a:pt x="252" y="330"/>
                    <a:pt x="255" y="331"/>
                    <a:pt x="260" y="332"/>
                  </a:cubicBezTo>
                  <a:cubicBezTo>
                    <a:pt x="259" y="330"/>
                    <a:pt x="259" y="330"/>
                    <a:pt x="259" y="330"/>
                  </a:cubicBezTo>
                  <a:cubicBezTo>
                    <a:pt x="265" y="331"/>
                    <a:pt x="261" y="334"/>
                    <a:pt x="268" y="337"/>
                  </a:cubicBezTo>
                  <a:cubicBezTo>
                    <a:pt x="271" y="336"/>
                    <a:pt x="278" y="340"/>
                    <a:pt x="279" y="337"/>
                  </a:cubicBezTo>
                  <a:cubicBezTo>
                    <a:pt x="278" y="338"/>
                    <a:pt x="282" y="341"/>
                    <a:pt x="285" y="341"/>
                  </a:cubicBezTo>
                  <a:cubicBezTo>
                    <a:pt x="289" y="339"/>
                    <a:pt x="296" y="341"/>
                    <a:pt x="294" y="339"/>
                  </a:cubicBezTo>
                  <a:cubicBezTo>
                    <a:pt x="292" y="338"/>
                    <a:pt x="289" y="339"/>
                    <a:pt x="288" y="336"/>
                  </a:cubicBezTo>
                  <a:cubicBezTo>
                    <a:pt x="292" y="337"/>
                    <a:pt x="292" y="337"/>
                    <a:pt x="292" y="337"/>
                  </a:cubicBezTo>
                  <a:cubicBezTo>
                    <a:pt x="290" y="335"/>
                    <a:pt x="290" y="335"/>
                    <a:pt x="290" y="335"/>
                  </a:cubicBezTo>
                  <a:cubicBezTo>
                    <a:pt x="291" y="336"/>
                    <a:pt x="292" y="334"/>
                    <a:pt x="292" y="332"/>
                  </a:cubicBezTo>
                  <a:close/>
                  <a:moveTo>
                    <a:pt x="214" y="280"/>
                  </a:moveTo>
                  <a:cubicBezTo>
                    <a:pt x="214" y="280"/>
                    <a:pt x="214" y="280"/>
                    <a:pt x="214" y="280"/>
                  </a:cubicBezTo>
                  <a:cubicBezTo>
                    <a:pt x="214" y="280"/>
                    <a:pt x="214" y="280"/>
                    <a:pt x="214" y="2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4" name="Freeform 683"/>
            <p:cNvSpPr>
              <a:spLocks noEditPoints="1"/>
            </p:cNvSpPr>
            <p:nvPr/>
          </p:nvSpPr>
          <p:spPr bwMode="auto">
            <a:xfrm>
              <a:off x="2156619" y="85725"/>
              <a:ext cx="3557588" cy="2065338"/>
            </a:xfrm>
            <a:custGeom>
              <a:avLst/>
              <a:gdLst>
                <a:gd name="T0" fmla="*/ 255 w 946"/>
                <a:gd name="T1" fmla="*/ 391 h 548"/>
                <a:gd name="T2" fmla="*/ 180 w 946"/>
                <a:gd name="T3" fmla="*/ 328 h 548"/>
                <a:gd name="T4" fmla="*/ 109 w 946"/>
                <a:gd name="T5" fmla="*/ 248 h 548"/>
                <a:gd name="T6" fmla="*/ 46 w 946"/>
                <a:gd name="T7" fmla="*/ 146 h 548"/>
                <a:gd name="T8" fmla="*/ 0 w 946"/>
                <a:gd name="T9" fmla="*/ 0 h 548"/>
                <a:gd name="T10" fmla="*/ 26 w 946"/>
                <a:gd name="T11" fmla="*/ 61 h 548"/>
                <a:gd name="T12" fmla="*/ 69 w 946"/>
                <a:gd name="T13" fmla="*/ 161 h 548"/>
                <a:gd name="T14" fmla="*/ 136 w 946"/>
                <a:gd name="T15" fmla="*/ 246 h 548"/>
                <a:gd name="T16" fmla="*/ 174 w 946"/>
                <a:gd name="T17" fmla="*/ 294 h 548"/>
                <a:gd name="T18" fmla="*/ 241 w 946"/>
                <a:gd name="T19" fmla="*/ 351 h 548"/>
                <a:gd name="T20" fmla="*/ 326 w 946"/>
                <a:gd name="T21" fmla="*/ 405 h 548"/>
                <a:gd name="T22" fmla="*/ 296 w 946"/>
                <a:gd name="T23" fmla="*/ 388 h 548"/>
                <a:gd name="T24" fmla="*/ 272 w 946"/>
                <a:gd name="T25" fmla="*/ 363 h 548"/>
                <a:gd name="T26" fmla="*/ 353 w 946"/>
                <a:gd name="T27" fmla="*/ 414 h 548"/>
                <a:gd name="T28" fmla="*/ 375 w 946"/>
                <a:gd name="T29" fmla="*/ 433 h 548"/>
                <a:gd name="T30" fmla="*/ 424 w 946"/>
                <a:gd name="T31" fmla="*/ 451 h 548"/>
                <a:gd name="T32" fmla="*/ 392 w 946"/>
                <a:gd name="T33" fmla="*/ 432 h 548"/>
                <a:gd name="T34" fmla="*/ 521 w 946"/>
                <a:gd name="T35" fmla="*/ 481 h 548"/>
                <a:gd name="T36" fmla="*/ 454 w 946"/>
                <a:gd name="T37" fmla="*/ 464 h 548"/>
                <a:gd name="T38" fmla="*/ 496 w 946"/>
                <a:gd name="T39" fmla="*/ 486 h 548"/>
                <a:gd name="T40" fmla="*/ 530 w 946"/>
                <a:gd name="T41" fmla="*/ 488 h 548"/>
                <a:gd name="T42" fmla="*/ 569 w 946"/>
                <a:gd name="T43" fmla="*/ 494 h 548"/>
                <a:gd name="T44" fmla="*/ 610 w 946"/>
                <a:gd name="T45" fmla="*/ 499 h 548"/>
                <a:gd name="T46" fmla="*/ 608 w 946"/>
                <a:gd name="T47" fmla="*/ 501 h 548"/>
                <a:gd name="T48" fmla="*/ 656 w 946"/>
                <a:gd name="T49" fmla="*/ 500 h 548"/>
                <a:gd name="T50" fmla="*/ 674 w 946"/>
                <a:gd name="T51" fmla="*/ 509 h 548"/>
                <a:gd name="T52" fmla="*/ 715 w 946"/>
                <a:gd name="T53" fmla="*/ 502 h 548"/>
                <a:gd name="T54" fmla="*/ 760 w 946"/>
                <a:gd name="T55" fmla="*/ 499 h 548"/>
                <a:gd name="T56" fmla="*/ 818 w 946"/>
                <a:gd name="T57" fmla="*/ 500 h 548"/>
                <a:gd name="T58" fmla="*/ 871 w 946"/>
                <a:gd name="T59" fmla="*/ 486 h 548"/>
                <a:gd name="T60" fmla="*/ 900 w 946"/>
                <a:gd name="T61" fmla="*/ 478 h 548"/>
                <a:gd name="T62" fmla="*/ 924 w 946"/>
                <a:gd name="T63" fmla="*/ 482 h 548"/>
                <a:gd name="T64" fmla="*/ 878 w 946"/>
                <a:gd name="T65" fmla="*/ 506 h 548"/>
                <a:gd name="T66" fmla="*/ 929 w 946"/>
                <a:gd name="T67" fmla="*/ 488 h 548"/>
                <a:gd name="T68" fmla="*/ 883 w 946"/>
                <a:gd name="T69" fmla="*/ 515 h 548"/>
                <a:gd name="T70" fmla="*/ 830 w 946"/>
                <a:gd name="T71" fmla="*/ 530 h 548"/>
                <a:gd name="T72" fmla="*/ 770 w 946"/>
                <a:gd name="T73" fmla="*/ 533 h 548"/>
                <a:gd name="T74" fmla="*/ 678 w 946"/>
                <a:gd name="T75" fmla="*/ 545 h 548"/>
                <a:gd name="T76" fmla="*/ 540 w 946"/>
                <a:gd name="T77" fmla="*/ 523 h 548"/>
                <a:gd name="T78" fmla="*/ 526 w 946"/>
                <a:gd name="T79" fmla="*/ 514 h 548"/>
                <a:gd name="T80" fmla="*/ 459 w 946"/>
                <a:gd name="T81" fmla="*/ 511 h 548"/>
                <a:gd name="T82" fmla="*/ 367 w 946"/>
                <a:gd name="T83" fmla="*/ 471 h 548"/>
                <a:gd name="T84" fmla="*/ 348 w 946"/>
                <a:gd name="T85" fmla="*/ 464 h 548"/>
                <a:gd name="T86" fmla="*/ 310 w 946"/>
                <a:gd name="T87" fmla="*/ 429 h 548"/>
                <a:gd name="T88" fmla="*/ 297 w 946"/>
                <a:gd name="T89" fmla="*/ 418 h 548"/>
                <a:gd name="T90" fmla="*/ 405 w 946"/>
                <a:gd name="T91" fmla="*/ 475 h 548"/>
                <a:gd name="T92" fmla="*/ 331 w 946"/>
                <a:gd name="T93" fmla="*/ 434 h 548"/>
                <a:gd name="T94" fmla="*/ 371 w 946"/>
                <a:gd name="T95" fmla="*/ 465 h 548"/>
                <a:gd name="T96" fmla="*/ 720 w 946"/>
                <a:gd name="T97" fmla="*/ 534 h 548"/>
                <a:gd name="T98" fmla="*/ 774 w 946"/>
                <a:gd name="T99" fmla="*/ 529 h 548"/>
                <a:gd name="T100" fmla="*/ 776 w 946"/>
                <a:gd name="T101" fmla="*/ 518 h 548"/>
                <a:gd name="T102" fmla="*/ 551 w 946"/>
                <a:gd name="T103" fmla="*/ 522 h 548"/>
                <a:gd name="T104" fmla="*/ 572 w 946"/>
                <a:gd name="T105" fmla="*/ 530 h 548"/>
                <a:gd name="T106" fmla="*/ 634 w 946"/>
                <a:gd name="T107" fmla="*/ 532 h 548"/>
                <a:gd name="T108" fmla="*/ 702 w 946"/>
                <a:gd name="T109" fmla="*/ 524 h 548"/>
                <a:gd name="T110" fmla="*/ 619 w 946"/>
                <a:gd name="T111" fmla="*/ 525 h 548"/>
                <a:gd name="T112" fmla="*/ 558 w 946"/>
                <a:gd name="T113" fmla="*/ 509 h 548"/>
                <a:gd name="T114" fmla="*/ 467 w 946"/>
                <a:gd name="T115" fmla="*/ 500 h 548"/>
                <a:gd name="T116" fmla="*/ 427 w 946"/>
                <a:gd name="T117" fmla="*/ 489 h 548"/>
                <a:gd name="T118" fmla="*/ 368 w 946"/>
                <a:gd name="T119" fmla="*/ 431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46" h="548">
                  <a:moveTo>
                    <a:pt x="291" y="415"/>
                  </a:moveTo>
                  <a:cubicBezTo>
                    <a:pt x="291" y="415"/>
                    <a:pt x="290" y="414"/>
                    <a:pt x="290" y="414"/>
                  </a:cubicBezTo>
                  <a:cubicBezTo>
                    <a:pt x="291" y="414"/>
                    <a:pt x="291" y="414"/>
                    <a:pt x="291" y="414"/>
                  </a:cubicBezTo>
                  <a:cubicBezTo>
                    <a:pt x="287" y="411"/>
                    <a:pt x="287" y="411"/>
                    <a:pt x="287" y="411"/>
                  </a:cubicBezTo>
                  <a:cubicBezTo>
                    <a:pt x="286" y="411"/>
                    <a:pt x="286" y="411"/>
                    <a:pt x="285" y="410"/>
                  </a:cubicBezTo>
                  <a:cubicBezTo>
                    <a:pt x="285" y="410"/>
                    <a:pt x="286" y="410"/>
                    <a:pt x="286" y="410"/>
                  </a:cubicBezTo>
                  <a:cubicBezTo>
                    <a:pt x="285" y="409"/>
                    <a:pt x="285" y="409"/>
                    <a:pt x="285" y="409"/>
                  </a:cubicBezTo>
                  <a:cubicBezTo>
                    <a:pt x="280" y="409"/>
                    <a:pt x="272" y="404"/>
                    <a:pt x="269" y="403"/>
                  </a:cubicBezTo>
                  <a:cubicBezTo>
                    <a:pt x="265" y="402"/>
                    <a:pt x="261" y="399"/>
                    <a:pt x="259" y="398"/>
                  </a:cubicBezTo>
                  <a:cubicBezTo>
                    <a:pt x="261" y="399"/>
                    <a:pt x="264" y="401"/>
                    <a:pt x="264" y="399"/>
                  </a:cubicBezTo>
                  <a:cubicBezTo>
                    <a:pt x="262" y="397"/>
                    <a:pt x="261" y="396"/>
                    <a:pt x="259" y="394"/>
                  </a:cubicBezTo>
                  <a:cubicBezTo>
                    <a:pt x="257" y="392"/>
                    <a:pt x="255" y="390"/>
                    <a:pt x="251" y="388"/>
                  </a:cubicBezTo>
                  <a:cubicBezTo>
                    <a:pt x="255" y="391"/>
                    <a:pt x="255" y="391"/>
                    <a:pt x="255" y="391"/>
                  </a:cubicBezTo>
                  <a:cubicBezTo>
                    <a:pt x="243" y="387"/>
                    <a:pt x="243" y="387"/>
                    <a:pt x="243" y="387"/>
                  </a:cubicBezTo>
                  <a:cubicBezTo>
                    <a:pt x="240" y="383"/>
                    <a:pt x="249" y="389"/>
                    <a:pt x="251" y="389"/>
                  </a:cubicBezTo>
                  <a:cubicBezTo>
                    <a:pt x="242" y="385"/>
                    <a:pt x="239" y="376"/>
                    <a:pt x="234" y="376"/>
                  </a:cubicBezTo>
                  <a:cubicBezTo>
                    <a:pt x="234" y="374"/>
                    <a:pt x="236" y="371"/>
                    <a:pt x="231" y="367"/>
                  </a:cubicBezTo>
                  <a:cubicBezTo>
                    <a:pt x="233" y="372"/>
                    <a:pt x="227" y="366"/>
                    <a:pt x="228" y="370"/>
                  </a:cubicBezTo>
                  <a:cubicBezTo>
                    <a:pt x="226" y="369"/>
                    <a:pt x="223" y="365"/>
                    <a:pt x="222" y="366"/>
                  </a:cubicBezTo>
                  <a:cubicBezTo>
                    <a:pt x="223" y="365"/>
                    <a:pt x="223" y="365"/>
                    <a:pt x="223" y="365"/>
                  </a:cubicBezTo>
                  <a:cubicBezTo>
                    <a:pt x="217" y="356"/>
                    <a:pt x="211" y="357"/>
                    <a:pt x="207" y="356"/>
                  </a:cubicBezTo>
                  <a:cubicBezTo>
                    <a:pt x="201" y="352"/>
                    <a:pt x="198" y="348"/>
                    <a:pt x="195" y="345"/>
                  </a:cubicBezTo>
                  <a:cubicBezTo>
                    <a:pt x="192" y="342"/>
                    <a:pt x="189" y="339"/>
                    <a:pt x="185" y="336"/>
                  </a:cubicBezTo>
                  <a:cubicBezTo>
                    <a:pt x="186" y="334"/>
                    <a:pt x="186" y="330"/>
                    <a:pt x="183" y="327"/>
                  </a:cubicBezTo>
                  <a:cubicBezTo>
                    <a:pt x="180" y="327"/>
                    <a:pt x="173" y="321"/>
                    <a:pt x="171" y="322"/>
                  </a:cubicBezTo>
                  <a:cubicBezTo>
                    <a:pt x="175" y="328"/>
                    <a:pt x="176" y="325"/>
                    <a:pt x="180" y="328"/>
                  </a:cubicBezTo>
                  <a:cubicBezTo>
                    <a:pt x="181" y="332"/>
                    <a:pt x="178" y="330"/>
                    <a:pt x="181" y="334"/>
                  </a:cubicBezTo>
                  <a:cubicBezTo>
                    <a:pt x="179" y="331"/>
                    <a:pt x="167" y="322"/>
                    <a:pt x="165" y="317"/>
                  </a:cubicBezTo>
                  <a:cubicBezTo>
                    <a:pt x="167" y="318"/>
                    <a:pt x="167" y="318"/>
                    <a:pt x="167" y="318"/>
                  </a:cubicBezTo>
                  <a:cubicBezTo>
                    <a:pt x="163" y="312"/>
                    <a:pt x="166" y="307"/>
                    <a:pt x="155" y="301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1" y="297"/>
                    <a:pt x="151" y="297"/>
                    <a:pt x="151" y="297"/>
                  </a:cubicBezTo>
                  <a:cubicBezTo>
                    <a:pt x="145" y="290"/>
                    <a:pt x="149" y="290"/>
                    <a:pt x="140" y="284"/>
                  </a:cubicBezTo>
                  <a:cubicBezTo>
                    <a:pt x="141" y="284"/>
                    <a:pt x="141" y="284"/>
                    <a:pt x="141" y="284"/>
                  </a:cubicBezTo>
                  <a:cubicBezTo>
                    <a:pt x="140" y="282"/>
                    <a:pt x="138" y="280"/>
                    <a:pt x="135" y="278"/>
                  </a:cubicBezTo>
                  <a:cubicBezTo>
                    <a:pt x="133" y="276"/>
                    <a:pt x="131" y="275"/>
                    <a:pt x="129" y="273"/>
                  </a:cubicBezTo>
                  <a:cubicBezTo>
                    <a:pt x="129" y="270"/>
                    <a:pt x="131" y="272"/>
                    <a:pt x="133" y="273"/>
                  </a:cubicBezTo>
                  <a:cubicBezTo>
                    <a:pt x="127" y="264"/>
                    <a:pt x="118" y="258"/>
                    <a:pt x="112" y="254"/>
                  </a:cubicBezTo>
                  <a:cubicBezTo>
                    <a:pt x="109" y="248"/>
                    <a:pt x="109" y="248"/>
                    <a:pt x="109" y="248"/>
                  </a:cubicBezTo>
                  <a:cubicBezTo>
                    <a:pt x="112" y="251"/>
                    <a:pt x="116" y="253"/>
                    <a:pt x="117" y="252"/>
                  </a:cubicBezTo>
                  <a:cubicBezTo>
                    <a:pt x="114" y="249"/>
                    <a:pt x="114" y="250"/>
                    <a:pt x="111" y="246"/>
                  </a:cubicBezTo>
                  <a:cubicBezTo>
                    <a:pt x="112" y="246"/>
                    <a:pt x="115" y="247"/>
                    <a:pt x="117" y="248"/>
                  </a:cubicBezTo>
                  <a:cubicBezTo>
                    <a:pt x="113" y="238"/>
                    <a:pt x="112" y="248"/>
                    <a:pt x="111" y="240"/>
                  </a:cubicBezTo>
                  <a:cubicBezTo>
                    <a:pt x="109" y="237"/>
                    <a:pt x="106" y="237"/>
                    <a:pt x="105" y="237"/>
                  </a:cubicBezTo>
                  <a:cubicBezTo>
                    <a:pt x="103" y="231"/>
                    <a:pt x="103" y="231"/>
                    <a:pt x="103" y="231"/>
                  </a:cubicBezTo>
                  <a:cubicBezTo>
                    <a:pt x="101" y="232"/>
                    <a:pt x="96" y="226"/>
                    <a:pt x="94" y="222"/>
                  </a:cubicBezTo>
                  <a:cubicBezTo>
                    <a:pt x="93" y="222"/>
                    <a:pt x="94" y="226"/>
                    <a:pt x="96" y="227"/>
                  </a:cubicBezTo>
                  <a:cubicBezTo>
                    <a:pt x="94" y="228"/>
                    <a:pt x="91" y="224"/>
                    <a:pt x="89" y="221"/>
                  </a:cubicBezTo>
                  <a:cubicBezTo>
                    <a:pt x="92" y="218"/>
                    <a:pt x="76" y="203"/>
                    <a:pt x="82" y="204"/>
                  </a:cubicBezTo>
                  <a:cubicBezTo>
                    <a:pt x="73" y="192"/>
                    <a:pt x="62" y="173"/>
                    <a:pt x="55" y="165"/>
                  </a:cubicBezTo>
                  <a:cubicBezTo>
                    <a:pt x="55" y="162"/>
                    <a:pt x="52" y="156"/>
                    <a:pt x="55" y="159"/>
                  </a:cubicBezTo>
                  <a:cubicBezTo>
                    <a:pt x="52" y="153"/>
                    <a:pt x="49" y="150"/>
                    <a:pt x="46" y="146"/>
                  </a:cubicBezTo>
                  <a:cubicBezTo>
                    <a:pt x="44" y="142"/>
                    <a:pt x="41" y="138"/>
                    <a:pt x="39" y="132"/>
                  </a:cubicBezTo>
                  <a:cubicBezTo>
                    <a:pt x="39" y="131"/>
                    <a:pt x="41" y="137"/>
                    <a:pt x="42" y="136"/>
                  </a:cubicBezTo>
                  <a:cubicBezTo>
                    <a:pt x="37" y="130"/>
                    <a:pt x="38" y="123"/>
                    <a:pt x="32" y="112"/>
                  </a:cubicBezTo>
                  <a:cubicBezTo>
                    <a:pt x="33" y="113"/>
                    <a:pt x="34" y="114"/>
                    <a:pt x="34" y="114"/>
                  </a:cubicBezTo>
                  <a:cubicBezTo>
                    <a:pt x="34" y="114"/>
                    <a:pt x="31" y="110"/>
                    <a:pt x="29" y="107"/>
                  </a:cubicBezTo>
                  <a:cubicBezTo>
                    <a:pt x="29" y="105"/>
                    <a:pt x="31" y="109"/>
                    <a:pt x="31" y="108"/>
                  </a:cubicBezTo>
                  <a:cubicBezTo>
                    <a:pt x="24" y="85"/>
                    <a:pt x="13" y="69"/>
                    <a:pt x="8" y="46"/>
                  </a:cubicBezTo>
                  <a:cubicBezTo>
                    <a:pt x="9" y="52"/>
                    <a:pt x="12" y="54"/>
                    <a:pt x="14" y="54"/>
                  </a:cubicBezTo>
                  <a:cubicBezTo>
                    <a:pt x="13" y="52"/>
                    <a:pt x="13" y="50"/>
                    <a:pt x="12" y="48"/>
                  </a:cubicBezTo>
                  <a:cubicBezTo>
                    <a:pt x="10" y="45"/>
                    <a:pt x="9" y="41"/>
                    <a:pt x="7" y="37"/>
                  </a:cubicBezTo>
                  <a:cubicBezTo>
                    <a:pt x="8" y="36"/>
                    <a:pt x="8" y="34"/>
                    <a:pt x="9" y="36"/>
                  </a:cubicBezTo>
                  <a:cubicBezTo>
                    <a:pt x="9" y="29"/>
                    <a:pt x="7" y="24"/>
                    <a:pt x="5" y="19"/>
                  </a:cubicBezTo>
                  <a:cubicBezTo>
                    <a:pt x="3" y="14"/>
                    <a:pt x="0" y="8"/>
                    <a:pt x="0" y="0"/>
                  </a:cubicBezTo>
                  <a:cubicBezTo>
                    <a:pt x="3" y="6"/>
                    <a:pt x="5" y="12"/>
                    <a:pt x="8" y="19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16"/>
                    <a:pt x="9" y="13"/>
                    <a:pt x="11" y="12"/>
                  </a:cubicBezTo>
                  <a:cubicBezTo>
                    <a:pt x="12" y="13"/>
                    <a:pt x="12" y="15"/>
                    <a:pt x="13" y="15"/>
                  </a:cubicBezTo>
                  <a:cubicBezTo>
                    <a:pt x="13" y="10"/>
                    <a:pt x="12" y="10"/>
                    <a:pt x="11" y="7"/>
                  </a:cubicBezTo>
                  <a:cubicBezTo>
                    <a:pt x="13" y="11"/>
                    <a:pt x="15" y="18"/>
                    <a:pt x="17" y="25"/>
                  </a:cubicBezTo>
                  <a:cubicBezTo>
                    <a:pt x="19" y="32"/>
                    <a:pt x="20" y="39"/>
                    <a:pt x="22" y="43"/>
                  </a:cubicBezTo>
                  <a:cubicBezTo>
                    <a:pt x="23" y="45"/>
                    <a:pt x="21" y="42"/>
                    <a:pt x="20" y="42"/>
                  </a:cubicBezTo>
                  <a:cubicBezTo>
                    <a:pt x="21" y="46"/>
                    <a:pt x="21" y="49"/>
                    <a:pt x="23" y="54"/>
                  </a:cubicBezTo>
                  <a:cubicBezTo>
                    <a:pt x="25" y="56"/>
                    <a:pt x="23" y="51"/>
                    <a:pt x="23" y="48"/>
                  </a:cubicBezTo>
                  <a:cubicBezTo>
                    <a:pt x="24" y="48"/>
                    <a:pt x="25" y="50"/>
                    <a:pt x="25" y="52"/>
                  </a:cubicBezTo>
                  <a:cubicBezTo>
                    <a:pt x="25" y="53"/>
                    <a:pt x="25" y="57"/>
                    <a:pt x="26" y="61"/>
                  </a:cubicBezTo>
                  <a:cubicBezTo>
                    <a:pt x="27" y="65"/>
                    <a:pt x="28" y="69"/>
                    <a:pt x="28" y="72"/>
                  </a:cubicBezTo>
                  <a:cubicBezTo>
                    <a:pt x="33" y="86"/>
                    <a:pt x="32" y="68"/>
                    <a:pt x="35" y="82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39" y="94"/>
                    <a:pt x="45" y="104"/>
                    <a:pt x="48" y="113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6" y="110"/>
                    <a:pt x="46" y="113"/>
                    <a:pt x="46" y="114"/>
                  </a:cubicBezTo>
                  <a:cubicBezTo>
                    <a:pt x="48" y="121"/>
                    <a:pt x="53" y="126"/>
                    <a:pt x="53" y="131"/>
                  </a:cubicBezTo>
                  <a:cubicBezTo>
                    <a:pt x="59" y="137"/>
                    <a:pt x="67" y="149"/>
                    <a:pt x="72" y="156"/>
                  </a:cubicBezTo>
                  <a:cubicBezTo>
                    <a:pt x="71" y="160"/>
                    <a:pt x="64" y="147"/>
                    <a:pt x="61" y="144"/>
                  </a:cubicBezTo>
                  <a:cubicBezTo>
                    <a:pt x="62" y="147"/>
                    <a:pt x="63" y="149"/>
                    <a:pt x="65" y="152"/>
                  </a:cubicBezTo>
                  <a:cubicBezTo>
                    <a:pt x="62" y="147"/>
                    <a:pt x="60" y="146"/>
                    <a:pt x="57" y="143"/>
                  </a:cubicBezTo>
                  <a:cubicBezTo>
                    <a:pt x="60" y="151"/>
                    <a:pt x="64" y="152"/>
                    <a:pt x="68" y="158"/>
                  </a:cubicBezTo>
                  <a:cubicBezTo>
                    <a:pt x="67" y="157"/>
                    <a:pt x="67" y="159"/>
                    <a:pt x="69" y="161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1" y="161"/>
                    <a:pt x="71" y="162"/>
                    <a:pt x="71" y="163"/>
                  </a:cubicBezTo>
                  <a:cubicBezTo>
                    <a:pt x="73" y="166"/>
                    <a:pt x="76" y="170"/>
                    <a:pt x="78" y="173"/>
                  </a:cubicBezTo>
                  <a:cubicBezTo>
                    <a:pt x="78" y="171"/>
                    <a:pt x="79" y="170"/>
                    <a:pt x="78" y="167"/>
                  </a:cubicBezTo>
                  <a:cubicBezTo>
                    <a:pt x="77" y="168"/>
                    <a:pt x="76" y="166"/>
                    <a:pt x="74" y="163"/>
                  </a:cubicBezTo>
                  <a:cubicBezTo>
                    <a:pt x="77" y="165"/>
                    <a:pt x="73" y="160"/>
                    <a:pt x="74" y="159"/>
                  </a:cubicBezTo>
                  <a:cubicBezTo>
                    <a:pt x="77" y="165"/>
                    <a:pt x="82" y="172"/>
                    <a:pt x="84" y="176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7" y="183"/>
                    <a:pt x="91" y="189"/>
                    <a:pt x="93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95" y="198"/>
                    <a:pt x="100" y="204"/>
                    <a:pt x="102" y="211"/>
                  </a:cubicBezTo>
                  <a:cubicBezTo>
                    <a:pt x="108" y="215"/>
                    <a:pt x="114" y="221"/>
                    <a:pt x="119" y="224"/>
                  </a:cubicBezTo>
                  <a:cubicBezTo>
                    <a:pt x="123" y="225"/>
                    <a:pt x="128" y="242"/>
                    <a:pt x="136" y="246"/>
                  </a:cubicBezTo>
                  <a:cubicBezTo>
                    <a:pt x="136" y="246"/>
                    <a:pt x="131" y="243"/>
                    <a:pt x="129" y="241"/>
                  </a:cubicBezTo>
                  <a:cubicBezTo>
                    <a:pt x="132" y="245"/>
                    <a:pt x="137" y="247"/>
                    <a:pt x="136" y="250"/>
                  </a:cubicBezTo>
                  <a:cubicBezTo>
                    <a:pt x="129" y="240"/>
                    <a:pt x="135" y="251"/>
                    <a:pt x="131" y="248"/>
                  </a:cubicBezTo>
                  <a:cubicBezTo>
                    <a:pt x="134" y="252"/>
                    <a:pt x="138" y="256"/>
                    <a:pt x="140" y="257"/>
                  </a:cubicBezTo>
                  <a:cubicBezTo>
                    <a:pt x="135" y="251"/>
                    <a:pt x="145" y="258"/>
                    <a:pt x="139" y="252"/>
                  </a:cubicBezTo>
                  <a:cubicBezTo>
                    <a:pt x="142" y="253"/>
                    <a:pt x="145" y="256"/>
                    <a:pt x="148" y="259"/>
                  </a:cubicBezTo>
                  <a:cubicBezTo>
                    <a:pt x="149" y="261"/>
                    <a:pt x="150" y="262"/>
                    <a:pt x="152" y="264"/>
                  </a:cubicBezTo>
                  <a:cubicBezTo>
                    <a:pt x="153" y="265"/>
                    <a:pt x="154" y="267"/>
                    <a:pt x="156" y="269"/>
                  </a:cubicBezTo>
                  <a:cubicBezTo>
                    <a:pt x="155" y="269"/>
                    <a:pt x="155" y="270"/>
                    <a:pt x="157" y="273"/>
                  </a:cubicBezTo>
                  <a:cubicBezTo>
                    <a:pt x="159" y="274"/>
                    <a:pt x="159" y="274"/>
                    <a:pt x="159" y="274"/>
                  </a:cubicBezTo>
                  <a:cubicBezTo>
                    <a:pt x="162" y="277"/>
                    <a:pt x="153" y="269"/>
                    <a:pt x="158" y="275"/>
                  </a:cubicBezTo>
                  <a:cubicBezTo>
                    <a:pt x="165" y="280"/>
                    <a:pt x="172" y="294"/>
                    <a:pt x="178" y="293"/>
                  </a:cubicBezTo>
                  <a:cubicBezTo>
                    <a:pt x="181" y="299"/>
                    <a:pt x="169" y="286"/>
                    <a:pt x="174" y="294"/>
                  </a:cubicBezTo>
                  <a:cubicBezTo>
                    <a:pt x="169" y="292"/>
                    <a:pt x="166" y="285"/>
                    <a:pt x="163" y="285"/>
                  </a:cubicBezTo>
                  <a:cubicBezTo>
                    <a:pt x="166" y="289"/>
                    <a:pt x="162" y="288"/>
                    <a:pt x="164" y="291"/>
                  </a:cubicBezTo>
                  <a:cubicBezTo>
                    <a:pt x="166" y="292"/>
                    <a:pt x="168" y="293"/>
                    <a:pt x="169" y="294"/>
                  </a:cubicBezTo>
                  <a:cubicBezTo>
                    <a:pt x="169" y="293"/>
                    <a:pt x="169" y="293"/>
                    <a:pt x="169" y="293"/>
                  </a:cubicBezTo>
                  <a:cubicBezTo>
                    <a:pt x="173" y="296"/>
                    <a:pt x="177" y="300"/>
                    <a:pt x="182" y="304"/>
                  </a:cubicBezTo>
                  <a:cubicBezTo>
                    <a:pt x="187" y="309"/>
                    <a:pt x="191" y="314"/>
                    <a:pt x="196" y="318"/>
                  </a:cubicBezTo>
                  <a:cubicBezTo>
                    <a:pt x="205" y="323"/>
                    <a:pt x="213" y="326"/>
                    <a:pt x="222" y="334"/>
                  </a:cubicBezTo>
                  <a:cubicBezTo>
                    <a:pt x="218" y="333"/>
                    <a:pt x="229" y="342"/>
                    <a:pt x="221" y="339"/>
                  </a:cubicBezTo>
                  <a:cubicBezTo>
                    <a:pt x="224" y="344"/>
                    <a:pt x="230" y="346"/>
                    <a:pt x="230" y="345"/>
                  </a:cubicBezTo>
                  <a:cubicBezTo>
                    <a:pt x="227" y="342"/>
                    <a:pt x="229" y="344"/>
                    <a:pt x="226" y="341"/>
                  </a:cubicBezTo>
                  <a:cubicBezTo>
                    <a:pt x="229" y="342"/>
                    <a:pt x="234" y="346"/>
                    <a:pt x="236" y="348"/>
                  </a:cubicBezTo>
                  <a:cubicBezTo>
                    <a:pt x="235" y="348"/>
                    <a:pt x="235" y="348"/>
                    <a:pt x="235" y="348"/>
                  </a:cubicBezTo>
                  <a:cubicBezTo>
                    <a:pt x="239" y="353"/>
                    <a:pt x="238" y="349"/>
                    <a:pt x="241" y="351"/>
                  </a:cubicBezTo>
                  <a:cubicBezTo>
                    <a:pt x="241" y="354"/>
                    <a:pt x="249" y="358"/>
                    <a:pt x="251" y="361"/>
                  </a:cubicBezTo>
                  <a:cubicBezTo>
                    <a:pt x="257" y="363"/>
                    <a:pt x="257" y="363"/>
                    <a:pt x="257" y="363"/>
                  </a:cubicBezTo>
                  <a:cubicBezTo>
                    <a:pt x="254" y="362"/>
                    <a:pt x="261" y="366"/>
                    <a:pt x="261" y="368"/>
                  </a:cubicBezTo>
                  <a:cubicBezTo>
                    <a:pt x="265" y="370"/>
                    <a:pt x="269" y="370"/>
                    <a:pt x="274" y="374"/>
                  </a:cubicBezTo>
                  <a:cubicBezTo>
                    <a:pt x="271" y="373"/>
                    <a:pt x="278" y="379"/>
                    <a:pt x="277" y="380"/>
                  </a:cubicBezTo>
                  <a:cubicBezTo>
                    <a:pt x="281" y="384"/>
                    <a:pt x="285" y="385"/>
                    <a:pt x="289" y="387"/>
                  </a:cubicBezTo>
                  <a:cubicBezTo>
                    <a:pt x="293" y="389"/>
                    <a:pt x="298" y="390"/>
                    <a:pt x="301" y="394"/>
                  </a:cubicBezTo>
                  <a:cubicBezTo>
                    <a:pt x="301" y="394"/>
                    <a:pt x="298" y="394"/>
                    <a:pt x="301" y="396"/>
                  </a:cubicBezTo>
                  <a:cubicBezTo>
                    <a:pt x="303" y="397"/>
                    <a:pt x="306" y="399"/>
                    <a:pt x="308" y="401"/>
                  </a:cubicBezTo>
                  <a:cubicBezTo>
                    <a:pt x="308" y="401"/>
                    <a:pt x="308" y="401"/>
                    <a:pt x="308" y="401"/>
                  </a:cubicBezTo>
                  <a:cubicBezTo>
                    <a:pt x="308" y="401"/>
                    <a:pt x="308" y="401"/>
                    <a:pt x="308" y="401"/>
                  </a:cubicBezTo>
                  <a:cubicBezTo>
                    <a:pt x="310" y="401"/>
                    <a:pt x="310" y="401"/>
                    <a:pt x="311" y="401"/>
                  </a:cubicBezTo>
                  <a:cubicBezTo>
                    <a:pt x="315" y="402"/>
                    <a:pt x="318" y="402"/>
                    <a:pt x="326" y="405"/>
                  </a:cubicBezTo>
                  <a:cubicBezTo>
                    <a:pt x="326" y="403"/>
                    <a:pt x="320" y="400"/>
                    <a:pt x="317" y="399"/>
                  </a:cubicBezTo>
                  <a:cubicBezTo>
                    <a:pt x="314" y="399"/>
                    <a:pt x="314" y="399"/>
                    <a:pt x="314" y="399"/>
                  </a:cubicBezTo>
                  <a:cubicBezTo>
                    <a:pt x="313" y="395"/>
                    <a:pt x="307" y="395"/>
                    <a:pt x="306" y="393"/>
                  </a:cubicBezTo>
                  <a:cubicBezTo>
                    <a:pt x="309" y="393"/>
                    <a:pt x="313" y="395"/>
                    <a:pt x="318" y="398"/>
                  </a:cubicBezTo>
                  <a:cubicBezTo>
                    <a:pt x="323" y="400"/>
                    <a:pt x="328" y="403"/>
                    <a:pt x="332" y="404"/>
                  </a:cubicBezTo>
                  <a:cubicBezTo>
                    <a:pt x="329" y="400"/>
                    <a:pt x="320" y="393"/>
                    <a:pt x="311" y="388"/>
                  </a:cubicBezTo>
                  <a:cubicBezTo>
                    <a:pt x="314" y="391"/>
                    <a:pt x="314" y="391"/>
                    <a:pt x="314" y="391"/>
                  </a:cubicBezTo>
                  <a:cubicBezTo>
                    <a:pt x="310" y="388"/>
                    <a:pt x="310" y="388"/>
                    <a:pt x="310" y="388"/>
                  </a:cubicBezTo>
                  <a:cubicBezTo>
                    <a:pt x="313" y="393"/>
                    <a:pt x="313" y="393"/>
                    <a:pt x="313" y="393"/>
                  </a:cubicBezTo>
                  <a:cubicBezTo>
                    <a:pt x="309" y="390"/>
                    <a:pt x="305" y="388"/>
                    <a:pt x="301" y="385"/>
                  </a:cubicBezTo>
                  <a:cubicBezTo>
                    <a:pt x="306" y="388"/>
                    <a:pt x="306" y="392"/>
                    <a:pt x="304" y="390"/>
                  </a:cubicBezTo>
                  <a:cubicBezTo>
                    <a:pt x="300" y="385"/>
                    <a:pt x="298" y="387"/>
                    <a:pt x="294" y="385"/>
                  </a:cubicBezTo>
                  <a:cubicBezTo>
                    <a:pt x="296" y="386"/>
                    <a:pt x="299" y="388"/>
                    <a:pt x="296" y="388"/>
                  </a:cubicBezTo>
                  <a:cubicBezTo>
                    <a:pt x="291" y="381"/>
                    <a:pt x="288" y="381"/>
                    <a:pt x="283" y="374"/>
                  </a:cubicBezTo>
                  <a:cubicBezTo>
                    <a:pt x="282" y="377"/>
                    <a:pt x="274" y="368"/>
                    <a:pt x="272" y="370"/>
                  </a:cubicBezTo>
                  <a:cubicBezTo>
                    <a:pt x="275" y="372"/>
                    <a:pt x="275" y="372"/>
                    <a:pt x="275" y="372"/>
                  </a:cubicBezTo>
                  <a:cubicBezTo>
                    <a:pt x="272" y="371"/>
                    <a:pt x="269" y="370"/>
                    <a:pt x="267" y="369"/>
                  </a:cubicBezTo>
                  <a:cubicBezTo>
                    <a:pt x="263" y="363"/>
                    <a:pt x="274" y="371"/>
                    <a:pt x="266" y="363"/>
                  </a:cubicBezTo>
                  <a:cubicBezTo>
                    <a:pt x="258" y="356"/>
                    <a:pt x="256" y="359"/>
                    <a:pt x="250" y="354"/>
                  </a:cubicBezTo>
                  <a:cubicBezTo>
                    <a:pt x="253" y="354"/>
                    <a:pt x="259" y="357"/>
                    <a:pt x="264" y="361"/>
                  </a:cubicBezTo>
                  <a:cubicBezTo>
                    <a:pt x="262" y="358"/>
                    <a:pt x="262" y="358"/>
                    <a:pt x="262" y="358"/>
                  </a:cubicBezTo>
                  <a:cubicBezTo>
                    <a:pt x="264" y="358"/>
                    <a:pt x="271" y="364"/>
                    <a:pt x="274" y="367"/>
                  </a:cubicBezTo>
                  <a:cubicBezTo>
                    <a:pt x="271" y="365"/>
                    <a:pt x="271" y="366"/>
                    <a:pt x="273" y="367"/>
                  </a:cubicBezTo>
                  <a:cubicBezTo>
                    <a:pt x="275" y="369"/>
                    <a:pt x="278" y="371"/>
                    <a:pt x="279" y="373"/>
                  </a:cubicBezTo>
                  <a:cubicBezTo>
                    <a:pt x="280" y="371"/>
                    <a:pt x="276" y="369"/>
                    <a:pt x="282" y="371"/>
                  </a:cubicBezTo>
                  <a:cubicBezTo>
                    <a:pt x="277" y="368"/>
                    <a:pt x="276" y="368"/>
                    <a:pt x="272" y="363"/>
                  </a:cubicBezTo>
                  <a:cubicBezTo>
                    <a:pt x="283" y="372"/>
                    <a:pt x="286" y="365"/>
                    <a:pt x="295" y="374"/>
                  </a:cubicBezTo>
                  <a:cubicBezTo>
                    <a:pt x="290" y="371"/>
                    <a:pt x="295" y="377"/>
                    <a:pt x="295" y="379"/>
                  </a:cubicBezTo>
                  <a:cubicBezTo>
                    <a:pt x="298" y="380"/>
                    <a:pt x="302" y="383"/>
                    <a:pt x="305" y="384"/>
                  </a:cubicBezTo>
                  <a:cubicBezTo>
                    <a:pt x="304" y="380"/>
                    <a:pt x="304" y="380"/>
                    <a:pt x="304" y="380"/>
                  </a:cubicBezTo>
                  <a:cubicBezTo>
                    <a:pt x="311" y="383"/>
                    <a:pt x="310" y="389"/>
                    <a:pt x="319" y="392"/>
                  </a:cubicBezTo>
                  <a:cubicBezTo>
                    <a:pt x="321" y="391"/>
                    <a:pt x="313" y="387"/>
                    <a:pt x="314" y="388"/>
                  </a:cubicBezTo>
                  <a:cubicBezTo>
                    <a:pt x="325" y="392"/>
                    <a:pt x="326" y="398"/>
                    <a:pt x="334" y="405"/>
                  </a:cubicBezTo>
                  <a:cubicBezTo>
                    <a:pt x="335" y="405"/>
                    <a:pt x="336" y="403"/>
                    <a:pt x="339" y="404"/>
                  </a:cubicBezTo>
                  <a:cubicBezTo>
                    <a:pt x="338" y="405"/>
                    <a:pt x="340" y="407"/>
                    <a:pt x="335" y="406"/>
                  </a:cubicBezTo>
                  <a:cubicBezTo>
                    <a:pt x="338" y="408"/>
                    <a:pt x="342" y="409"/>
                    <a:pt x="345" y="410"/>
                  </a:cubicBezTo>
                  <a:cubicBezTo>
                    <a:pt x="339" y="406"/>
                    <a:pt x="349" y="410"/>
                    <a:pt x="350" y="409"/>
                  </a:cubicBezTo>
                  <a:cubicBezTo>
                    <a:pt x="354" y="411"/>
                    <a:pt x="349" y="410"/>
                    <a:pt x="346" y="409"/>
                  </a:cubicBezTo>
                  <a:cubicBezTo>
                    <a:pt x="349" y="411"/>
                    <a:pt x="351" y="415"/>
                    <a:pt x="353" y="414"/>
                  </a:cubicBezTo>
                  <a:cubicBezTo>
                    <a:pt x="353" y="415"/>
                    <a:pt x="344" y="414"/>
                    <a:pt x="339" y="411"/>
                  </a:cubicBezTo>
                  <a:cubicBezTo>
                    <a:pt x="342" y="413"/>
                    <a:pt x="342" y="413"/>
                    <a:pt x="342" y="413"/>
                  </a:cubicBezTo>
                  <a:cubicBezTo>
                    <a:pt x="339" y="413"/>
                    <a:pt x="339" y="412"/>
                    <a:pt x="336" y="410"/>
                  </a:cubicBezTo>
                  <a:cubicBezTo>
                    <a:pt x="338" y="413"/>
                    <a:pt x="337" y="414"/>
                    <a:pt x="336" y="415"/>
                  </a:cubicBezTo>
                  <a:cubicBezTo>
                    <a:pt x="336" y="414"/>
                    <a:pt x="337" y="415"/>
                    <a:pt x="336" y="414"/>
                  </a:cubicBezTo>
                  <a:cubicBezTo>
                    <a:pt x="334" y="412"/>
                    <a:pt x="332" y="412"/>
                    <a:pt x="332" y="413"/>
                  </a:cubicBezTo>
                  <a:cubicBezTo>
                    <a:pt x="328" y="413"/>
                    <a:pt x="335" y="416"/>
                    <a:pt x="336" y="418"/>
                  </a:cubicBezTo>
                  <a:cubicBezTo>
                    <a:pt x="337" y="419"/>
                    <a:pt x="339" y="419"/>
                    <a:pt x="340" y="420"/>
                  </a:cubicBezTo>
                  <a:cubicBezTo>
                    <a:pt x="346" y="420"/>
                    <a:pt x="351" y="421"/>
                    <a:pt x="357" y="421"/>
                  </a:cubicBezTo>
                  <a:cubicBezTo>
                    <a:pt x="364" y="424"/>
                    <a:pt x="365" y="426"/>
                    <a:pt x="369" y="430"/>
                  </a:cubicBezTo>
                  <a:cubicBezTo>
                    <a:pt x="371" y="429"/>
                    <a:pt x="371" y="429"/>
                    <a:pt x="371" y="429"/>
                  </a:cubicBezTo>
                  <a:cubicBezTo>
                    <a:pt x="376" y="431"/>
                    <a:pt x="381" y="435"/>
                    <a:pt x="377" y="435"/>
                  </a:cubicBezTo>
                  <a:cubicBezTo>
                    <a:pt x="377" y="434"/>
                    <a:pt x="376" y="434"/>
                    <a:pt x="375" y="433"/>
                  </a:cubicBezTo>
                  <a:cubicBezTo>
                    <a:pt x="375" y="434"/>
                    <a:pt x="374" y="434"/>
                    <a:pt x="374" y="434"/>
                  </a:cubicBezTo>
                  <a:cubicBezTo>
                    <a:pt x="374" y="434"/>
                    <a:pt x="374" y="434"/>
                    <a:pt x="374" y="434"/>
                  </a:cubicBezTo>
                  <a:cubicBezTo>
                    <a:pt x="379" y="436"/>
                    <a:pt x="383" y="437"/>
                    <a:pt x="383" y="437"/>
                  </a:cubicBezTo>
                  <a:cubicBezTo>
                    <a:pt x="373" y="436"/>
                    <a:pt x="381" y="441"/>
                    <a:pt x="378" y="443"/>
                  </a:cubicBezTo>
                  <a:cubicBezTo>
                    <a:pt x="388" y="446"/>
                    <a:pt x="388" y="446"/>
                    <a:pt x="388" y="446"/>
                  </a:cubicBezTo>
                  <a:cubicBezTo>
                    <a:pt x="383" y="443"/>
                    <a:pt x="389" y="445"/>
                    <a:pt x="391" y="445"/>
                  </a:cubicBezTo>
                  <a:cubicBezTo>
                    <a:pt x="391" y="447"/>
                    <a:pt x="399" y="449"/>
                    <a:pt x="402" y="451"/>
                  </a:cubicBezTo>
                  <a:cubicBezTo>
                    <a:pt x="402" y="451"/>
                    <a:pt x="402" y="451"/>
                    <a:pt x="402" y="451"/>
                  </a:cubicBezTo>
                  <a:cubicBezTo>
                    <a:pt x="403" y="452"/>
                    <a:pt x="406" y="453"/>
                    <a:pt x="408" y="454"/>
                  </a:cubicBezTo>
                  <a:cubicBezTo>
                    <a:pt x="410" y="455"/>
                    <a:pt x="413" y="456"/>
                    <a:pt x="415" y="456"/>
                  </a:cubicBezTo>
                  <a:cubicBezTo>
                    <a:pt x="415" y="456"/>
                    <a:pt x="421" y="455"/>
                    <a:pt x="424" y="454"/>
                  </a:cubicBezTo>
                  <a:cubicBezTo>
                    <a:pt x="418" y="451"/>
                    <a:pt x="422" y="452"/>
                    <a:pt x="422" y="450"/>
                  </a:cubicBezTo>
                  <a:cubicBezTo>
                    <a:pt x="423" y="451"/>
                    <a:pt x="424" y="451"/>
                    <a:pt x="424" y="451"/>
                  </a:cubicBezTo>
                  <a:cubicBezTo>
                    <a:pt x="425" y="451"/>
                    <a:pt x="423" y="450"/>
                    <a:pt x="423" y="449"/>
                  </a:cubicBezTo>
                  <a:cubicBezTo>
                    <a:pt x="420" y="448"/>
                    <a:pt x="416" y="447"/>
                    <a:pt x="412" y="446"/>
                  </a:cubicBezTo>
                  <a:cubicBezTo>
                    <a:pt x="409" y="445"/>
                    <a:pt x="406" y="445"/>
                    <a:pt x="404" y="445"/>
                  </a:cubicBezTo>
                  <a:cubicBezTo>
                    <a:pt x="406" y="447"/>
                    <a:pt x="408" y="446"/>
                    <a:pt x="411" y="448"/>
                  </a:cubicBezTo>
                  <a:cubicBezTo>
                    <a:pt x="406" y="448"/>
                    <a:pt x="402" y="445"/>
                    <a:pt x="396" y="443"/>
                  </a:cubicBezTo>
                  <a:cubicBezTo>
                    <a:pt x="395" y="440"/>
                    <a:pt x="395" y="440"/>
                    <a:pt x="395" y="440"/>
                  </a:cubicBezTo>
                  <a:cubicBezTo>
                    <a:pt x="388" y="438"/>
                    <a:pt x="388" y="438"/>
                    <a:pt x="388" y="438"/>
                  </a:cubicBezTo>
                  <a:cubicBezTo>
                    <a:pt x="391" y="439"/>
                    <a:pt x="391" y="436"/>
                    <a:pt x="397" y="439"/>
                  </a:cubicBezTo>
                  <a:cubicBezTo>
                    <a:pt x="397" y="437"/>
                    <a:pt x="391" y="436"/>
                    <a:pt x="387" y="434"/>
                  </a:cubicBezTo>
                  <a:cubicBezTo>
                    <a:pt x="384" y="435"/>
                    <a:pt x="384" y="435"/>
                    <a:pt x="384" y="435"/>
                  </a:cubicBezTo>
                  <a:cubicBezTo>
                    <a:pt x="385" y="435"/>
                    <a:pt x="377" y="430"/>
                    <a:pt x="384" y="432"/>
                  </a:cubicBezTo>
                  <a:cubicBezTo>
                    <a:pt x="394" y="434"/>
                    <a:pt x="394" y="434"/>
                    <a:pt x="394" y="434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400" y="435"/>
                    <a:pt x="400" y="435"/>
                    <a:pt x="400" y="435"/>
                  </a:cubicBezTo>
                  <a:cubicBezTo>
                    <a:pt x="398" y="435"/>
                    <a:pt x="398" y="435"/>
                    <a:pt x="398" y="435"/>
                  </a:cubicBezTo>
                  <a:cubicBezTo>
                    <a:pt x="411" y="440"/>
                    <a:pt x="400" y="441"/>
                    <a:pt x="414" y="444"/>
                  </a:cubicBezTo>
                  <a:cubicBezTo>
                    <a:pt x="419" y="444"/>
                    <a:pt x="423" y="445"/>
                    <a:pt x="431" y="449"/>
                  </a:cubicBezTo>
                  <a:cubicBezTo>
                    <a:pt x="425" y="447"/>
                    <a:pt x="430" y="451"/>
                    <a:pt x="427" y="451"/>
                  </a:cubicBezTo>
                  <a:cubicBezTo>
                    <a:pt x="433" y="455"/>
                    <a:pt x="435" y="453"/>
                    <a:pt x="439" y="454"/>
                  </a:cubicBezTo>
                  <a:cubicBezTo>
                    <a:pt x="440" y="456"/>
                    <a:pt x="440" y="457"/>
                    <a:pt x="435" y="455"/>
                  </a:cubicBezTo>
                  <a:cubicBezTo>
                    <a:pt x="434" y="457"/>
                    <a:pt x="442" y="457"/>
                    <a:pt x="442" y="460"/>
                  </a:cubicBezTo>
                  <a:cubicBezTo>
                    <a:pt x="451" y="463"/>
                    <a:pt x="455" y="462"/>
                    <a:pt x="460" y="462"/>
                  </a:cubicBezTo>
                  <a:cubicBezTo>
                    <a:pt x="464" y="461"/>
                    <a:pt x="469" y="462"/>
                    <a:pt x="479" y="466"/>
                  </a:cubicBezTo>
                  <a:cubicBezTo>
                    <a:pt x="478" y="467"/>
                    <a:pt x="478" y="467"/>
                    <a:pt x="478" y="467"/>
                  </a:cubicBezTo>
                  <a:cubicBezTo>
                    <a:pt x="492" y="470"/>
                    <a:pt x="499" y="474"/>
                    <a:pt x="512" y="476"/>
                  </a:cubicBezTo>
                  <a:cubicBezTo>
                    <a:pt x="521" y="481"/>
                    <a:pt x="521" y="481"/>
                    <a:pt x="521" y="481"/>
                  </a:cubicBezTo>
                  <a:cubicBezTo>
                    <a:pt x="519" y="481"/>
                    <a:pt x="512" y="482"/>
                    <a:pt x="515" y="484"/>
                  </a:cubicBezTo>
                  <a:cubicBezTo>
                    <a:pt x="511" y="480"/>
                    <a:pt x="505" y="480"/>
                    <a:pt x="500" y="477"/>
                  </a:cubicBezTo>
                  <a:cubicBezTo>
                    <a:pt x="500" y="477"/>
                    <a:pt x="502" y="478"/>
                    <a:pt x="502" y="479"/>
                  </a:cubicBezTo>
                  <a:cubicBezTo>
                    <a:pt x="499" y="478"/>
                    <a:pt x="498" y="476"/>
                    <a:pt x="494" y="476"/>
                  </a:cubicBezTo>
                  <a:cubicBezTo>
                    <a:pt x="494" y="476"/>
                    <a:pt x="498" y="479"/>
                    <a:pt x="495" y="478"/>
                  </a:cubicBezTo>
                  <a:cubicBezTo>
                    <a:pt x="490" y="474"/>
                    <a:pt x="490" y="474"/>
                    <a:pt x="490" y="474"/>
                  </a:cubicBezTo>
                  <a:cubicBezTo>
                    <a:pt x="482" y="473"/>
                    <a:pt x="485" y="478"/>
                    <a:pt x="476" y="474"/>
                  </a:cubicBezTo>
                  <a:cubicBezTo>
                    <a:pt x="478" y="473"/>
                    <a:pt x="482" y="472"/>
                    <a:pt x="486" y="472"/>
                  </a:cubicBezTo>
                  <a:cubicBezTo>
                    <a:pt x="482" y="471"/>
                    <a:pt x="491" y="473"/>
                    <a:pt x="488" y="471"/>
                  </a:cubicBezTo>
                  <a:cubicBezTo>
                    <a:pt x="481" y="472"/>
                    <a:pt x="479" y="469"/>
                    <a:pt x="471" y="468"/>
                  </a:cubicBezTo>
                  <a:cubicBezTo>
                    <a:pt x="472" y="468"/>
                    <a:pt x="473" y="468"/>
                    <a:pt x="474" y="468"/>
                  </a:cubicBezTo>
                  <a:cubicBezTo>
                    <a:pt x="471" y="467"/>
                    <a:pt x="467" y="465"/>
                    <a:pt x="464" y="463"/>
                  </a:cubicBezTo>
                  <a:cubicBezTo>
                    <a:pt x="466" y="466"/>
                    <a:pt x="454" y="462"/>
                    <a:pt x="454" y="464"/>
                  </a:cubicBezTo>
                  <a:cubicBezTo>
                    <a:pt x="460" y="467"/>
                    <a:pt x="462" y="467"/>
                    <a:pt x="465" y="468"/>
                  </a:cubicBezTo>
                  <a:cubicBezTo>
                    <a:pt x="467" y="469"/>
                    <a:pt x="469" y="470"/>
                    <a:pt x="476" y="472"/>
                  </a:cubicBezTo>
                  <a:cubicBezTo>
                    <a:pt x="472" y="472"/>
                    <a:pt x="466" y="472"/>
                    <a:pt x="463" y="473"/>
                  </a:cubicBezTo>
                  <a:cubicBezTo>
                    <a:pt x="463" y="473"/>
                    <a:pt x="463" y="473"/>
                    <a:pt x="463" y="473"/>
                  </a:cubicBezTo>
                  <a:cubicBezTo>
                    <a:pt x="460" y="474"/>
                    <a:pt x="462" y="475"/>
                    <a:pt x="461" y="479"/>
                  </a:cubicBezTo>
                  <a:cubicBezTo>
                    <a:pt x="468" y="479"/>
                    <a:pt x="471" y="482"/>
                    <a:pt x="479" y="483"/>
                  </a:cubicBezTo>
                  <a:cubicBezTo>
                    <a:pt x="481" y="481"/>
                    <a:pt x="476" y="479"/>
                    <a:pt x="472" y="478"/>
                  </a:cubicBezTo>
                  <a:cubicBezTo>
                    <a:pt x="479" y="479"/>
                    <a:pt x="479" y="479"/>
                    <a:pt x="479" y="479"/>
                  </a:cubicBezTo>
                  <a:cubicBezTo>
                    <a:pt x="477" y="479"/>
                    <a:pt x="477" y="479"/>
                    <a:pt x="477" y="479"/>
                  </a:cubicBezTo>
                  <a:cubicBezTo>
                    <a:pt x="493" y="485"/>
                    <a:pt x="493" y="485"/>
                    <a:pt x="493" y="485"/>
                  </a:cubicBezTo>
                  <a:cubicBezTo>
                    <a:pt x="490" y="484"/>
                    <a:pt x="489" y="485"/>
                    <a:pt x="487" y="485"/>
                  </a:cubicBezTo>
                  <a:cubicBezTo>
                    <a:pt x="489" y="486"/>
                    <a:pt x="491" y="487"/>
                    <a:pt x="493" y="489"/>
                  </a:cubicBezTo>
                  <a:cubicBezTo>
                    <a:pt x="493" y="487"/>
                    <a:pt x="494" y="485"/>
                    <a:pt x="496" y="486"/>
                  </a:cubicBezTo>
                  <a:cubicBezTo>
                    <a:pt x="507" y="489"/>
                    <a:pt x="512" y="492"/>
                    <a:pt x="516" y="496"/>
                  </a:cubicBezTo>
                  <a:cubicBezTo>
                    <a:pt x="516" y="496"/>
                    <a:pt x="517" y="496"/>
                    <a:pt x="517" y="496"/>
                  </a:cubicBezTo>
                  <a:cubicBezTo>
                    <a:pt x="516" y="493"/>
                    <a:pt x="526" y="494"/>
                    <a:pt x="529" y="493"/>
                  </a:cubicBezTo>
                  <a:cubicBezTo>
                    <a:pt x="529" y="495"/>
                    <a:pt x="535" y="495"/>
                    <a:pt x="538" y="497"/>
                  </a:cubicBezTo>
                  <a:cubicBezTo>
                    <a:pt x="540" y="495"/>
                    <a:pt x="538" y="491"/>
                    <a:pt x="535" y="488"/>
                  </a:cubicBezTo>
                  <a:cubicBezTo>
                    <a:pt x="527" y="489"/>
                    <a:pt x="530" y="490"/>
                    <a:pt x="526" y="492"/>
                  </a:cubicBezTo>
                  <a:cubicBezTo>
                    <a:pt x="514" y="491"/>
                    <a:pt x="514" y="491"/>
                    <a:pt x="514" y="491"/>
                  </a:cubicBezTo>
                  <a:cubicBezTo>
                    <a:pt x="517" y="490"/>
                    <a:pt x="517" y="490"/>
                    <a:pt x="517" y="490"/>
                  </a:cubicBezTo>
                  <a:cubicBezTo>
                    <a:pt x="511" y="488"/>
                    <a:pt x="505" y="489"/>
                    <a:pt x="506" y="486"/>
                  </a:cubicBezTo>
                  <a:cubicBezTo>
                    <a:pt x="510" y="486"/>
                    <a:pt x="515" y="488"/>
                    <a:pt x="518" y="487"/>
                  </a:cubicBezTo>
                  <a:cubicBezTo>
                    <a:pt x="514" y="485"/>
                    <a:pt x="514" y="485"/>
                    <a:pt x="514" y="485"/>
                  </a:cubicBezTo>
                  <a:cubicBezTo>
                    <a:pt x="522" y="484"/>
                    <a:pt x="517" y="488"/>
                    <a:pt x="526" y="489"/>
                  </a:cubicBezTo>
                  <a:cubicBezTo>
                    <a:pt x="523" y="486"/>
                    <a:pt x="527" y="489"/>
                    <a:pt x="530" y="488"/>
                  </a:cubicBezTo>
                  <a:cubicBezTo>
                    <a:pt x="528" y="486"/>
                    <a:pt x="516" y="485"/>
                    <a:pt x="519" y="482"/>
                  </a:cubicBezTo>
                  <a:cubicBezTo>
                    <a:pt x="522" y="482"/>
                    <a:pt x="525" y="484"/>
                    <a:pt x="528" y="486"/>
                  </a:cubicBezTo>
                  <a:cubicBezTo>
                    <a:pt x="532" y="487"/>
                    <a:pt x="536" y="489"/>
                    <a:pt x="539" y="487"/>
                  </a:cubicBezTo>
                  <a:cubicBezTo>
                    <a:pt x="539" y="488"/>
                    <a:pt x="539" y="488"/>
                    <a:pt x="539" y="488"/>
                  </a:cubicBezTo>
                  <a:cubicBezTo>
                    <a:pt x="547" y="490"/>
                    <a:pt x="550" y="488"/>
                    <a:pt x="554" y="488"/>
                  </a:cubicBezTo>
                  <a:cubicBezTo>
                    <a:pt x="557" y="490"/>
                    <a:pt x="562" y="489"/>
                    <a:pt x="566" y="489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71" y="491"/>
                    <a:pt x="571" y="491"/>
                    <a:pt x="571" y="491"/>
                  </a:cubicBezTo>
                  <a:cubicBezTo>
                    <a:pt x="568" y="492"/>
                    <a:pt x="565" y="490"/>
                    <a:pt x="560" y="489"/>
                  </a:cubicBezTo>
                  <a:cubicBezTo>
                    <a:pt x="560" y="491"/>
                    <a:pt x="560" y="491"/>
                    <a:pt x="560" y="491"/>
                  </a:cubicBezTo>
                  <a:cubicBezTo>
                    <a:pt x="555" y="488"/>
                    <a:pt x="551" y="491"/>
                    <a:pt x="547" y="492"/>
                  </a:cubicBezTo>
                  <a:cubicBezTo>
                    <a:pt x="553" y="491"/>
                    <a:pt x="564" y="495"/>
                    <a:pt x="566" y="492"/>
                  </a:cubicBezTo>
                  <a:cubicBezTo>
                    <a:pt x="569" y="494"/>
                    <a:pt x="569" y="494"/>
                    <a:pt x="569" y="494"/>
                  </a:cubicBezTo>
                  <a:cubicBezTo>
                    <a:pt x="571" y="494"/>
                    <a:pt x="571" y="494"/>
                    <a:pt x="571" y="494"/>
                  </a:cubicBezTo>
                  <a:cubicBezTo>
                    <a:pt x="574" y="496"/>
                    <a:pt x="571" y="498"/>
                    <a:pt x="565" y="497"/>
                  </a:cubicBezTo>
                  <a:cubicBezTo>
                    <a:pt x="564" y="497"/>
                    <a:pt x="564" y="496"/>
                    <a:pt x="564" y="496"/>
                  </a:cubicBezTo>
                  <a:cubicBezTo>
                    <a:pt x="561" y="496"/>
                    <a:pt x="559" y="497"/>
                    <a:pt x="553" y="496"/>
                  </a:cubicBezTo>
                  <a:cubicBezTo>
                    <a:pt x="556" y="495"/>
                    <a:pt x="556" y="495"/>
                    <a:pt x="556" y="495"/>
                  </a:cubicBezTo>
                  <a:cubicBezTo>
                    <a:pt x="549" y="494"/>
                    <a:pt x="542" y="493"/>
                    <a:pt x="539" y="494"/>
                  </a:cubicBezTo>
                  <a:cubicBezTo>
                    <a:pt x="549" y="497"/>
                    <a:pt x="560" y="500"/>
                    <a:pt x="571" y="501"/>
                  </a:cubicBezTo>
                  <a:cubicBezTo>
                    <a:pt x="575" y="497"/>
                    <a:pt x="579" y="495"/>
                    <a:pt x="581" y="492"/>
                  </a:cubicBezTo>
                  <a:cubicBezTo>
                    <a:pt x="584" y="492"/>
                    <a:pt x="588" y="492"/>
                    <a:pt x="592" y="493"/>
                  </a:cubicBezTo>
                  <a:cubicBezTo>
                    <a:pt x="596" y="493"/>
                    <a:pt x="600" y="494"/>
                    <a:pt x="603" y="495"/>
                  </a:cubicBezTo>
                  <a:cubicBezTo>
                    <a:pt x="603" y="495"/>
                    <a:pt x="603" y="495"/>
                    <a:pt x="603" y="495"/>
                  </a:cubicBezTo>
                  <a:cubicBezTo>
                    <a:pt x="605" y="496"/>
                    <a:pt x="608" y="496"/>
                    <a:pt x="611" y="496"/>
                  </a:cubicBezTo>
                  <a:cubicBezTo>
                    <a:pt x="614" y="497"/>
                    <a:pt x="608" y="498"/>
                    <a:pt x="610" y="499"/>
                  </a:cubicBezTo>
                  <a:cubicBezTo>
                    <a:pt x="620" y="498"/>
                    <a:pt x="620" y="498"/>
                    <a:pt x="620" y="498"/>
                  </a:cubicBezTo>
                  <a:cubicBezTo>
                    <a:pt x="620" y="500"/>
                    <a:pt x="611" y="499"/>
                    <a:pt x="607" y="499"/>
                  </a:cubicBezTo>
                  <a:cubicBezTo>
                    <a:pt x="608" y="499"/>
                    <a:pt x="610" y="499"/>
                    <a:pt x="609" y="498"/>
                  </a:cubicBezTo>
                  <a:cubicBezTo>
                    <a:pt x="605" y="497"/>
                    <a:pt x="595" y="499"/>
                    <a:pt x="594" y="497"/>
                  </a:cubicBezTo>
                  <a:cubicBezTo>
                    <a:pt x="591" y="497"/>
                    <a:pt x="599" y="495"/>
                    <a:pt x="591" y="494"/>
                  </a:cubicBezTo>
                  <a:cubicBezTo>
                    <a:pt x="586" y="492"/>
                    <a:pt x="584" y="494"/>
                    <a:pt x="583" y="495"/>
                  </a:cubicBezTo>
                  <a:cubicBezTo>
                    <a:pt x="583" y="496"/>
                    <a:pt x="591" y="498"/>
                    <a:pt x="588" y="499"/>
                  </a:cubicBezTo>
                  <a:cubicBezTo>
                    <a:pt x="592" y="499"/>
                    <a:pt x="594" y="498"/>
                    <a:pt x="599" y="499"/>
                  </a:cubicBezTo>
                  <a:cubicBezTo>
                    <a:pt x="597" y="499"/>
                    <a:pt x="595" y="500"/>
                    <a:pt x="592" y="500"/>
                  </a:cubicBezTo>
                  <a:cubicBezTo>
                    <a:pt x="590" y="500"/>
                    <a:pt x="588" y="500"/>
                    <a:pt x="587" y="499"/>
                  </a:cubicBezTo>
                  <a:cubicBezTo>
                    <a:pt x="579" y="499"/>
                    <a:pt x="580" y="505"/>
                    <a:pt x="583" y="505"/>
                  </a:cubicBezTo>
                  <a:cubicBezTo>
                    <a:pt x="583" y="504"/>
                    <a:pt x="598" y="506"/>
                    <a:pt x="588" y="502"/>
                  </a:cubicBezTo>
                  <a:cubicBezTo>
                    <a:pt x="593" y="501"/>
                    <a:pt x="601" y="502"/>
                    <a:pt x="608" y="501"/>
                  </a:cubicBezTo>
                  <a:cubicBezTo>
                    <a:pt x="607" y="501"/>
                    <a:pt x="607" y="501"/>
                    <a:pt x="607" y="501"/>
                  </a:cubicBezTo>
                  <a:cubicBezTo>
                    <a:pt x="615" y="502"/>
                    <a:pt x="615" y="502"/>
                    <a:pt x="615" y="502"/>
                  </a:cubicBezTo>
                  <a:cubicBezTo>
                    <a:pt x="614" y="502"/>
                    <a:pt x="611" y="502"/>
                    <a:pt x="611" y="503"/>
                  </a:cubicBezTo>
                  <a:cubicBezTo>
                    <a:pt x="622" y="502"/>
                    <a:pt x="622" y="502"/>
                    <a:pt x="622" y="502"/>
                  </a:cubicBezTo>
                  <a:cubicBezTo>
                    <a:pt x="616" y="503"/>
                    <a:pt x="626" y="503"/>
                    <a:pt x="628" y="504"/>
                  </a:cubicBezTo>
                  <a:cubicBezTo>
                    <a:pt x="629" y="503"/>
                    <a:pt x="634" y="502"/>
                    <a:pt x="630" y="501"/>
                  </a:cubicBezTo>
                  <a:cubicBezTo>
                    <a:pt x="625" y="499"/>
                    <a:pt x="627" y="501"/>
                    <a:pt x="623" y="501"/>
                  </a:cubicBezTo>
                  <a:cubicBezTo>
                    <a:pt x="625" y="501"/>
                    <a:pt x="627" y="500"/>
                    <a:pt x="629" y="499"/>
                  </a:cubicBezTo>
                  <a:cubicBezTo>
                    <a:pt x="629" y="499"/>
                    <a:pt x="629" y="499"/>
                    <a:pt x="629" y="499"/>
                  </a:cubicBezTo>
                  <a:cubicBezTo>
                    <a:pt x="633" y="497"/>
                    <a:pt x="633" y="497"/>
                    <a:pt x="633" y="497"/>
                  </a:cubicBezTo>
                  <a:cubicBezTo>
                    <a:pt x="641" y="498"/>
                    <a:pt x="629" y="502"/>
                    <a:pt x="639" y="501"/>
                  </a:cubicBezTo>
                  <a:cubicBezTo>
                    <a:pt x="638" y="498"/>
                    <a:pt x="638" y="498"/>
                    <a:pt x="638" y="498"/>
                  </a:cubicBezTo>
                  <a:cubicBezTo>
                    <a:pt x="644" y="498"/>
                    <a:pt x="650" y="499"/>
                    <a:pt x="656" y="500"/>
                  </a:cubicBezTo>
                  <a:cubicBezTo>
                    <a:pt x="663" y="501"/>
                    <a:pt x="668" y="502"/>
                    <a:pt x="672" y="501"/>
                  </a:cubicBezTo>
                  <a:cubicBezTo>
                    <a:pt x="670" y="503"/>
                    <a:pt x="669" y="505"/>
                    <a:pt x="672" y="507"/>
                  </a:cubicBezTo>
                  <a:cubicBezTo>
                    <a:pt x="669" y="506"/>
                    <a:pt x="662" y="506"/>
                    <a:pt x="657" y="507"/>
                  </a:cubicBezTo>
                  <a:cubicBezTo>
                    <a:pt x="656" y="506"/>
                    <a:pt x="663" y="503"/>
                    <a:pt x="668" y="504"/>
                  </a:cubicBezTo>
                  <a:cubicBezTo>
                    <a:pt x="666" y="499"/>
                    <a:pt x="655" y="507"/>
                    <a:pt x="654" y="502"/>
                  </a:cubicBezTo>
                  <a:cubicBezTo>
                    <a:pt x="640" y="499"/>
                    <a:pt x="643" y="506"/>
                    <a:pt x="632" y="502"/>
                  </a:cubicBezTo>
                  <a:cubicBezTo>
                    <a:pt x="631" y="504"/>
                    <a:pt x="628" y="503"/>
                    <a:pt x="628" y="505"/>
                  </a:cubicBezTo>
                  <a:cubicBezTo>
                    <a:pt x="631" y="509"/>
                    <a:pt x="643" y="506"/>
                    <a:pt x="651" y="507"/>
                  </a:cubicBezTo>
                  <a:cubicBezTo>
                    <a:pt x="650" y="507"/>
                    <a:pt x="649" y="508"/>
                    <a:pt x="648" y="508"/>
                  </a:cubicBezTo>
                  <a:cubicBezTo>
                    <a:pt x="654" y="509"/>
                    <a:pt x="656" y="509"/>
                    <a:pt x="660" y="508"/>
                  </a:cubicBezTo>
                  <a:cubicBezTo>
                    <a:pt x="660" y="508"/>
                    <a:pt x="660" y="508"/>
                    <a:pt x="660" y="508"/>
                  </a:cubicBezTo>
                  <a:cubicBezTo>
                    <a:pt x="666" y="506"/>
                    <a:pt x="664" y="509"/>
                    <a:pt x="668" y="510"/>
                  </a:cubicBezTo>
                  <a:cubicBezTo>
                    <a:pt x="669" y="510"/>
                    <a:pt x="675" y="511"/>
                    <a:pt x="674" y="509"/>
                  </a:cubicBezTo>
                  <a:cubicBezTo>
                    <a:pt x="681" y="511"/>
                    <a:pt x="681" y="511"/>
                    <a:pt x="681" y="511"/>
                  </a:cubicBezTo>
                  <a:cubicBezTo>
                    <a:pt x="681" y="509"/>
                    <a:pt x="681" y="509"/>
                    <a:pt x="681" y="509"/>
                  </a:cubicBezTo>
                  <a:cubicBezTo>
                    <a:pt x="685" y="509"/>
                    <a:pt x="686" y="510"/>
                    <a:pt x="689" y="509"/>
                  </a:cubicBezTo>
                  <a:cubicBezTo>
                    <a:pt x="690" y="507"/>
                    <a:pt x="690" y="507"/>
                    <a:pt x="690" y="507"/>
                  </a:cubicBezTo>
                  <a:cubicBezTo>
                    <a:pt x="686" y="507"/>
                    <a:pt x="683" y="506"/>
                    <a:pt x="680" y="506"/>
                  </a:cubicBezTo>
                  <a:cubicBezTo>
                    <a:pt x="685" y="505"/>
                    <a:pt x="681" y="504"/>
                    <a:pt x="687" y="503"/>
                  </a:cubicBezTo>
                  <a:cubicBezTo>
                    <a:pt x="680" y="506"/>
                    <a:pt x="691" y="505"/>
                    <a:pt x="692" y="507"/>
                  </a:cubicBezTo>
                  <a:cubicBezTo>
                    <a:pt x="696" y="505"/>
                    <a:pt x="696" y="505"/>
                    <a:pt x="696" y="505"/>
                  </a:cubicBezTo>
                  <a:cubicBezTo>
                    <a:pt x="695" y="506"/>
                    <a:pt x="695" y="506"/>
                    <a:pt x="695" y="506"/>
                  </a:cubicBezTo>
                  <a:cubicBezTo>
                    <a:pt x="698" y="507"/>
                    <a:pt x="698" y="505"/>
                    <a:pt x="702" y="505"/>
                  </a:cubicBezTo>
                  <a:cubicBezTo>
                    <a:pt x="698" y="504"/>
                    <a:pt x="695" y="503"/>
                    <a:pt x="689" y="504"/>
                  </a:cubicBezTo>
                  <a:cubicBezTo>
                    <a:pt x="693" y="503"/>
                    <a:pt x="701" y="501"/>
                    <a:pt x="703" y="501"/>
                  </a:cubicBezTo>
                  <a:cubicBezTo>
                    <a:pt x="708" y="500"/>
                    <a:pt x="711" y="502"/>
                    <a:pt x="715" y="502"/>
                  </a:cubicBezTo>
                  <a:cubicBezTo>
                    <a:pt x="707" y="503"/>
                    <a:pt x="718" y="508"/>
                    <a:pt x="702" y="507"/>
                  </a:cubicBezTo>
                  <a:cubicBezTo>
                    <a:pt x="702" y="507"/>
                    <a:pt x="704" y="507"/>
                    <a:pt x="704" y="507"/>
                  </a:cubicBezTo>
                  <a:cubicBezTo>
                    <a:pt x="702" y="504"/>
                    <a:pt x="695" y="507"/>
                    <a:pt x="691" y="509"/>
                  </a:cubicBezTo>
                  <a:cubicBezTo>
                    <a:pt x="692" y="510"/>
                    <a:pt x="689" y="511"/>
                    <a:pt x="695" y="511"/>
                  </a:cubicBezTo>
                  <a:cubicBezTo>
                    <a:pt x="693" y="510"/>
                    <a:pt x="700" y="508"/>
                    <a:pt x="706" y="509"/>
                  </a:cubicBezTo>
                  <a:cubicBezTo>
                    <a:pt x="705" y="512"/>
                    <a:pt x="705" y="512"/>
                    <a:pt x="705" y="512"/>
                  </a:cubicBezTo>
                  <a:cubicBezTo>
                    <a:pt x="713" y="512"/>
                    <a:pt x="713" y="512"/>
                    <a:pt x="713" y="512"/>
                  </a:cubicBezTo>
                  <a:cubicBezTo>
                    <a:pt x="712" y="512"/>
                    <a:pt x="712" y="512"/>
                    <a:pt x="712" y="512"/>
                  </a:cubicBezTo>
                  <a:cubicBezTo>
                    <a:pt x="716" y="514"/>
                    <a:pt x="721" y="512"/>
                    <a:pt x="727" y="512"/>
                  </a:cubicBezTo>
                  <a:cubicBezTo>
                    <a:pt x="731" y="511"/>
                    <a:pt x="747" y="510"/>
                    <a:pt x="740" y="508"/>
                  </a:cubicBezTo>
                  <a:cubicBezTo>
                    <a:pt x="745" y="509"/>
                    <a:pt x="750" y="506"/>
                    <a:pt x="755" y="505"/>
                  </a:cubicBezTo>
                  <a:cubicBezTo>
                    <a:pt x="753" y="505"/>
                    <a:pt x="750" y="505"/>
                    <a:pt x="748" y="505"/>
                  </a:cubicBezTo>
                  <a:cubicBezTo>
                    <a:pt x="756" y="501"/>
                    <a:pt x="754" y="503"/>
                    <a:pt x="760" y="499"/>
                  </a:cubicBezTo>
                  <a:cubicBezTo>
                    <a:pt x="761" y="499"/>
                    <a:pt x="762" y="500"/>
                    <a:pt x="761" y="501"/>
                  </a:cubicBezTo>
                  <a:cubicBezTo>
                    <a:pt x="766" y="500"/>
                    <a:pt x="773" y="500"/>
                    <a:pt x="779" y="499"/>
                  </a:cubicBezTo>
                  <a:cubicBezTo>
                    <a:pt x="785" y="498"/>
                    <a:pt x="791" y="497"/>
                    <a:pt x="794" y="495"/>
                  </a:cubicBezTo>
                  <a:cubicBezTo>
                    <a:pt x="801" y="494"/>
                    <a:pt x="803" y="497"/>
                    <a:pt x="814" y="494"/>
                  </a:cubicBezTo>
                  <a:cubicBezTo>
                    <a:pt x="816" y="493"/>
                    <a:pt x="811" y="491"/>
                    <a:pt x="819" y="491"/>
                  </a:cubicBezTo>
                  <a:cubicBezTo>
                    <a:pt x="819" y="491"/>
                    <a:pt x="812" y="494"/>
                    <a:pt x="820" y="492"/>
                  </a:cubicBezTo>
                  <a:cubicBezTo>
                    <a:pt x="825" y="489"/>
                    <a:pt x="834" y="491"/>
                    <a:pt x="841" y="487"/>
                  </a:cubicBezTo>
                  <a:cubicBezTo>
                    <a:pt x="845" y="487"/>
                    <a:pt x="851" y="485"/>
                    <a:pt x="850" y="487"/>
                  </a:cubicBezTo>
                  <a:cubicBezTo>
                    <a:pt x="844" y="489"/>
                    <a:pt x="835" y="491"/>
                    <a:pt x="834" y="492"/>
                  </a:cubicBezTo>
                  <a:cubicBezTo>
                    <a:pt x="835" y="491"/>
                    <a:pt x="830" y="492"/>
                    <a:pt x="834" y="490"/>
                  </a:cubicBezTo>
                  <a:cubicBezTo>
                    <a:pt x="825" y="491"/>
                    <a:pt x="828" y="493"/>
                    <a:pt x="820" y="493"/>
                  </a:cubicBezTo>
                  <a:cubicBezTo>
                    <a:pt x="819" y="494"/>
                    <a:pt x="825" y="495"/>
                    <a:pt x="826" y="494"/>
                  </a:cubicBezTo>
                  <a:cubicBezTo>
                    <a:pt x="827" y="496"/>
                    <a:pt x="810" y="498"/>
                    <a:pt x="818" y="500"/>
                  </a:cubicBezTo>
                  <a:cubicBezTo>
                    <a:pt x="827" y="498"/>
                    <a:pt x="829" y="492"/>
                    <a:pt x="837" y="493"/>
                  </a:cubicBezTo>
                  <a:cubicBezTo>
                    <a:pt x="834" y="496"/>
                    <a:pt x="829" y="495"/>
                    <a:pt x="826" y="499"/>
                  </a:cubicBezTo>
                  <a:cubicBezTo>
                    <a:pt x="832" y="499"/>
                    <a:pt x="832" y="499"/>
                    <a:pt x="832" y="499"/>
                  </a:cubicBezTo>
                  <a:cubicBezTo>
                    <a:pt x="836" y="496"/>
                    <a:pt x="836" y="496"/>
                    <a:pt x="836" y="496"/>
                  </a:cubicBezTo>
                  <a:cubicBezTo>
                    <a:pt x="836" y="496"/>
                    <a:pt x="836" y="496"/>
                    <a:pt x="836" y="496"/>
                  </a:cubicBezTo>
                  <a:cubicBezTo>
                    <a:pt x="848" y="496"/>
                    <a:pt x="846" y="491"/>
                    <a:pt x="856" y="487"/>
                  </a:cubicBezTo>
                  <a:cubicBezTo>
                    <a:pt x="849" y="487"/>
                    <a:pt x="856" y="482"/>
                    <a:pt x="851" y="482"/>
                  </a:cubicBezTo>
                  <a:cubicBezTo>
                    <a:pt x="858" y="480"/>
                    <a:pt x="863" y="479"/>
                    <a:pt x="863" y="482"/>
                  </a:cubicBezTo>
                  <a:cubicBezTo>
                    <a:pt x="852" y="487"/>
                    <a:pt x="863" y="485"/>
                    <a:pt x="853" y="490"/>
                  </a:cubicBezTo>
                  <a:cubicBezTo>
                    <a:pt x="855" y="491"/>
                    <a:pt x="851" y="495"/>
                    <a:pt x="858" y="494"/>
                  </a:cubicBezTo>
                  <a:cubicBezTo>
                    <a:pt x="865" y="490"/>
                    <a:pt x="855" y="492"/>
                    <a:pt x="862" y="489"/>
                  </a:cubicBezTo>
                  <a:cubicBezTo>
                    <a:pt x="863" y="489"/>
                    <a:pt x="863" y="489"/>
                    <a:pt x="863" y="490"/>
                  </a:cubicBezTo>
                  <a:cubicBezTo>
                    <a:pt x="866" y="487"/>
                    <a:pt x="868" y="489"/>
                    <a:pt x="871" y="486"/>
                  </a:cubicBezTo>
                  <a:cubicBezTo>
                    <a:pt x="871" y="487"/>
                    <a:pt x="871" y="487"/>
                    <a:pt x="871" y="487"/>
                  </a:cubicBezTo>
                  <a:cubicBezTo>
                    <a:pt x="876" y="487"/>
                    <a:pt x="876" y="484"/>
                    <a:pt x="881" y="484"/>
                  </a:cubicBezTo>
                  <a:cubicBezTo>
                    <a:pt x="878" y="483"/>
                    <a:pt x="883" y="482"/>
                    <a:pt x="886" y="480"/>
                  </a:cubicBezTo>
                  <a:cubicBezTo>
                    <a:pt x="881" y="480"/>
                    <a:pt x="878" y="478"/>
                    <a:pt x="869" y="481"/>
                  </a:cubicBezTo>
                  <a:cubicBezTo>
                    <a:pt x="868" y="483"/>
                    <a:pt x="869" y="483"/>
                    <a:pt x="865" y="485"/>
                  </a:cubicBezTo>
                  <a:cubicBezTo>
                    <a:pt x="871" y="483"/>
                    <a:pt x="871" y="483"/>
                    <a:pt x="871" y="483"/>
                  </a:cubicBezTo>
                  <a:cubicBezTo>
                    <a:pt x="870" y="484"/>
                    <a:pt x="869" y="485"/>
                    <a:pt x="868" y="485"/>
                  </a:cubicBezTo>
                  <a:cubicBezTo>
                    <a:pt x="862" y="486"/>
                    <a:pt x="862" y="486"/>
                    <a:pt x="862" y="486"/>
                  </a:cubicBezTo>
                  <a:cubicBezTo>
                    <a:pt x="869" y="483"/>
                    <a:pt x="865" y="482"/>
                    <a:pt x="868" y="480"/>
                  </a:cubicBezTo>
                  <a:cubicBezTo>
                    <a:pt x="875" y="479"/>
                    <a:pt x="873" y="478"/>
                    <a:pt x="878" y="477"/>
                  </a:cubicBezTo>
                  <a:cubicBezTo>
                    <a:pt x="878" y="480"/>
                    <a:pt x="891" y="477"/>
                    <a:pt x="899" y="476"/>
                  </a:cubicBezTo>
                  <a:cubicBezTo>
                    <a:pt x="898" y="476"/>
                    <a:pt x="896" y="477"/>
                    <a:pt x="896" y="477"/>
                  </a:cubicBezTo>
                  <a:cubicBezTo>
                    <a:pt x="891" y="480"/>
                    <a:pt x="900" y="478"/>
                    <a:pt x="900" y="478"/>
                  </a:cubicBezTo>
                  <a:cubicBezTo>
                    <a:pt x="904" y="476"/>
                    <a:pt x="904" y="476"/>
                    <a:pt x="904" y="476"/>
                  </a:cubicBezTo>
                  <a:cubicBezTo>
                    <a:pt x="903" y="476"/>
                    <a:pt x="902" y="477"/>
                    <a:pt x="904" y="477"/>
                  </a:cubicBezTo>
                  <a:cubicBezTo>
                    <a:pt x="909" y="475"/>
                    <a:pt x="908" y="473"/>
                    <a:pt x="913" y="470"/>
                  </a:cubicBezTo>
                  <a:cubicBezTo>
                    <a:pt x="914" y="472"/>
                    <a:pt x="910" y="475"/>
                    <a:pt x="914" y="475"/>
                  </a:cubicBezTo>
                  <a:cubicBezTo>
                    <a:pt x="915" y="475"/>
                    <a:pt x="920" y="477"/>
                    <a:pt x="927" y="473"/>
                  </a:cubicBezTo>
                  <a:cubicBezTo>
                    <a:pt x="927" y="472"/>
                    <a:pt x="929" y="471"/>
                    <a:pt x="931" y="470"/>
                  </a:cubicBezTo>
                  <a:cubicBezTo>
                    <a:pt x="931" y="471"/>
                    <a:pt x="930" y="471"/>
                    <a:pt x="930" y="471"/>
                  </a:cubicBezTo>
                  <a:cubicBezTo>
                    <a:pt x="935" y="470"/>
                    <a:pt x="935" y="470"/>
                    <a:pt x="935" y="470"/>
                  </a:cubicBezTo>
                  <a:cubicBezTo>
                    <a:pt x="932" y="474"/>
                    <a:pt x="927" y="472"/>
                    <a:pt x="924" y="476"/>
                  </a:cubicBezTo>
                  <a:cubicBezTo>
                    <a:pt x="924" y="478"/>
                    <a:pt x="924" y="478"/>
                    <a:pt x="924" y="478"/>
                  </a:cubicBezTo>
                  <a:cubicBezTo>
                    <a:pt x="921" y="479"/>
                    <a:pt x="917" y="482"/>
                    <a:pt x="915" y="484"/>
                  </a:cubicBezTo>
                  <a:cubicBezTo>
                    <a:pt x="920" y="482"/>
                    <a:pt x="921" y="481"/>
                    <a:pt x="926" y="479"/>
                  </a:cubicBezTo>
                  <a:cubicBezTo>
                    <a:pt x="928" y="480"/>
                    <a:pt x="924" y="482"/>
                    <a:pt x="924" y="482"/>
                  </a:cubicBezTo>
                  <a:cubicBezTo>
                    <a:pt x="924" y="481"/>
                    <a:pt x="924" y="481"/>
                    <a:pt x="924" y="481"/>
                  </a:cubicBezTo>
                  <a:cubicBezTo>
                    <a:pt x="917" y="482"/>
                    <a:pt x="915" y="487"/>
                    <a:pt x="907" y="489"/>
                  </a:cubicBezTo>
                  <a:cubicBezTo>
                    <a:pt x="906" y="489"/>
                    <a:pt x="906" y="489"/>
                    <a:pt x="906" y="488"/>
                  </a:cubicBezTo>
                  <a:cubicBezTo>
                    <a:pt x="900" y="492"/>
                    <a:pt x="893" y="492"/>
                    <a:pt x="888" y="496"/>
                  </a:cubicBezTo>
                  <a:cubicBezTo>
                    <a:pt x="889" y="495"/>
                    <a:pt x="889" y="495"/>
                    <a:pt x="889" y="495"/>
                  </a:cubicBezTo>
                  <a:cubicBezTo>
                    <a:pt x="885" y="497"/>
                    <a:pt x="877" y="501"/>
                    <a:pt x="869" y="506"/>
                  </a:cubicBezTo>
                  <a:cubicBezTo>
                    <a:pt x="869" y="506"/>
                    <a:pt x="869" y="506"/>
                    <a:pt x="869" y="506"/>
                  </a:cubicBezTo>
                  <a:cubicBezTo>
                    <a:pt x="870" y="507"/>
                    <a:pt x="867" y="508"/>
                    <a:pt x="865" y="508"/>
                  </a:cubicBezTo>
                  <a:cubicBezTo>
                    <a:pt x="865" y="508"/>
                    <a:pt x="865" y="508"/>
                    <a:pt x="865" y="508"/>
                  </a:cubicBezTo>
                  <a:cubicBezTo>
                    <a:pt x="861" y="510"/>
                    <a:pt x="857" y="512"/>
                    <a:pt x="854" y="513"/>
                  </a:cubicBezTo>
                  <a:cubicBezTo>
                    <a:pt x="855" y="514"/>
                    <a:pt x="857" y="514"/>
                    <a:pt x="858" y="513"/>
                  </a:cubicBezTo>
                  <a:cubicBezTo>
                    <a:pt x="859" y="512"/>
                    <a:pt x="868" y="511"/>
                    <a:pt x="866" y="509"/>
                  </a:cubicBezTo>
                  <a:cubicBezTo>
                    <a:pt x="870" y="509"/>
                    <a:pt x="875" y="506"/>
                    <a:pt x="878" y="506"/>
                  </a:cubicBezTo>
                  <a:cubicBezTo>
                    <a:pt x="873" y="506"/>
                    <a:pt x="881" y="503"/>
                    <a:pt x="882" y="501"/>
                  </a:cubicBezTo>
                  <a:cubicBezTo>
                    <a:pt x="884" y="502"/>
                    <a:pt x="889" y="499"/>
                    <a:pt x="889" y="501"/>
                  </a:cubicBezTo>
                  <a:cubicBezTo>
                    <a:pt x="890" y="501"/>
                    <a:pt x="886" y="501"/>
                    <a:pt x="884" y="502"/>
                  </a:cubicBezTo>
                  <a:cubicBezTo>
                    <a:pt x="880" y="506"/>
                    <a:pt x="894" y="501"/>
                    <a:pt x="888" y="504"/>
                  </a:cubicBezTo>
                  <a:cubicBezTo>
                    <a:pt x="896" y="501"/>
                    <a:pt x="907" y="498"/>
                    <a:pt x="915" y="493"/>
                  </a:cubicBezTo>
                  <a:cubicBezTo>
                    <a:pt x="910" y="494"/>
                    <a:pt x="910" y="494"/>
                    <a:pt x="910" y="494"/>
                  </a:cubicBezTo>
                  <a:cubicBezTo>
                    <a:pt x="914" y="493"/>
                    <a:pt x="922" y="490"/>
                    <a:pt x="923" y="490"/>
                  </a:cubicBezTo>
                  <a:cubicBezTo>
                    <a:pt x="920" y="492"/>
                    <a:pt x="917" y="493"/>
                    <a:pt x="914" y="494"/>
                  </a:cubicBezTo>
                  <a:cubicBezTo>
                    <a:pt x="914" y="496"/>
                    <a:pt x="922" y="491"/>
                    <a:pt x="923" y="492"/>
                  </a:cubicBezTo>
                  <a:cubicBezTo>
                    <a:pt x="932" y="485"/>
                    <a:pt x="932" y="485"/>
                    <a:pt x="932" y="485"/>
                  </a:cubicBezTo>
                  <a:cubicBezTo>
                    <a:pt x="927" y="487"/>
                    <a:pt x="927" y="487"/>
                    <a:pt x="927" y="487"/>
                  </a:cubicBezTo>
                  <a:cubicBezTo>
                    <a:pt x="930" y="485"/>
                    <a:pt x="940" y="483"/>
                    <a:pt x="946" y="480"/>
                  </a:cubicBezTo>
                  <a:cubicBezTo>
                    <a:pt x="944" y="485"/>
                    <a:pt x="936" y="484"/>
                    <a:pt x="929" y="488"/>
                  </a:cubicBezTo>
                  <a:cubicBezTo>
                    <a:pt x="925" y="491"/>
                    <a:pt x="934" y="489"/>
                    <a:pt x="929" y="492"/>
                  </a:cubicBezTo>
                  <a:cubicBezTo>
                    <a:pt x="930" y="492"/>
                    <a:pt x="934" y="491"/>
                    <a:pt x="935" y="490"/>
                  </a:cubicBezTo>
                  <a:cubicBezTo>
                    <a:pt x="937" y="489"/>
                    <a:pt x="937" y="489"/>
                    <a:pt x="937" y="489"/>
                  </a:cubicBezTo>
                  <a:cubicBezTo>
                    <a:pt x="934" y="493"/>
                    <a:pt x="923" y="497"/>
                    <a:pt x="918" y="501"/>
                  </a:cubicBezTo>
                  <a:cubicBezTo>
                    <a:pt x="918" y="501"/>
                    <a:pt x="918" y="500"/>
                    <a:pt x="919" y="500"/>
                  </a:cubicBezTo>
                  <a:cubicBezTo>
                    <a:pt x="913" y="501"/>
                    <a:pt x="908" y="502"/>
                    <a:pt x="903" y="505"/>
                  </a:cubicBezTo>
                  <a:cubicBezTo>
                    <a:pt x="906" y="505"/>
                    <a:pt x="907" y="504"/>
                    <a:pt x="908" y="503"/>
                  </a:cubicBezTo>
                  <a:cubicBezTo>
                    <a:pt x="909" y="503"/>
                    <a:pt x="904" y="505"/>
                    <a:pt x="902" y="507"/>
                  </a:cubicBezTo>
                  <a:cubicBezTo>
                    <a:pt x="907" y="506"/>
                    <a:pt x="904" y="508"/>
                    <a:pt x="907" y="507"/>
                  </a:cubicBezTo>
                  <a:cubicBezTo>
                    <a:pt x="904" y="509"/>
                    <a:pt x="901" y="509"/>
                    <a:pt x="897" y="510"/>
                  </a:cubicBezTo>
                  <a:cubicBezTo>
                    <a:pt x="895" y="510"/>
                    <a:pt x="899" y="508"/>
                    <a:pt x="898" y="507"/>
                  </a:cubicBezTo>
                  <a:cubicBezTo>
                    <a:pt x="894" y="509"/>
                    <a:pt x="892" y="507"/>
                    <a:pt x="886" y="510"/>
                  </a:cubicBezTo>
                  <a:cubicBezTo>
                    <a:pt x="894" y="508"/>
                    <a:pt x="885" y="514"/>
                    <a:pt x="883" y="515"/>
                  </a:cubicBezTo>
                  <a:cubicBezTo>
                    <a:pt x="884" y="515"/>
                    <a:pt x="884" y="515"/>
                    <a:pt x="884" y="515"/>
                  </a:cubicBezTo>
                  <a:cubicBezTo>
                    <a:pt x="882" y="517"/>
                    <a:pt x="880" y="517"/>
                    <a:pt x="878" y="517"/>
                  </a:cubicBezTo>
                  <a:cubicBezTo>
                    <a:pt x="881" y="515"/>
                    <a:pt x="884" y="515"/>
                    <a:pt x="883" y="513"/>
                  </a:cubicBezTo>
                  <a:cubicBezTo>
                    <a:pt x="881" y="514"/>
                    <a:pt x="879" y="515"/>
                    <a:pt x="876" y="516"/>
                  </a:cubicBezTo>
                  <a:cubicBezTo>
                    <a:pt x="878" y="514"/>
                    <a:pt x="878" y="514"/>
                    <a:pt x="878" y="514"/>
                  </a:cubicBezTo>
                  <a:cubicBezTo>
                    <a:pt x="868" y="517"/>
                    <a:pt x="868" y="517"/>
                    <a:pt x="868" y="517"/>
                  </a:cubicBezTo>
                  <a:cubicBezTo>
                    <a:pt x="867" y="519"/>
                    <a:pt x="865" y="522"/>
                    <a:pt x="864" y="524"/>
                  </a:cubicBezTo>
                  <a:cubicBezTo>
                    <a:pt x="861" y="523"/>
                    <a:pt x="858" y="525"/>
                    <a:pt x="855" y="526"/>
                  </a:cubicBezTo>
                  <a:cubicBezTo>
                    <a:pt x="856" y="526"/>
                    <a:pt x="856" y="526"/>
                    <a:pt x="856" y="526"/>
                  </a:cubicBezTo>
                  <a:cubicBezTo>
                    <a:pt x="851" y="526"/>
                    <a:pt x="841" y="529"/>
                    <a:pt x="841" y="530"/>
                  </a:cubicBezTo>
                  <a:cubicBezTo>
                    <a:pt x="837" y="530"/>
                    <a:pt x="862" y="517"/>
                    <a:pt x="839" y="524"/>
                  </a:cubicBezTo>
                  <a:cubicBezTo>
                    <a:pt x="831" y="526"/>
                    <a:pt x="835" y="529"/>
                    <a:pt x="830" y="531"/>
                  </a:cubicBezTo>
                  <a:cubicBezTo>
                    <a:pt x="830" y="531"/>
                    <a:pt x="830" y="531"/>
                    <a:pt x="830" y="530"/>
                  </a:cubicBezTo>
                  <a:cubicBezTo>
                    <a:pt x="826" y="531"/>
                    <a:pt x="826" y="533"/>
                    <a:pt x="823" y="534"/>
                  </a:cubicBezTo>
                  <a:cubicBezTo>
                    <a:pt x="825" y="534"/>
                    <a:pt x="828" y="533"/>
                    <a:pt x="829" y="532"/>
                  </a:cubicBezTo>
                  <a:cubicBezTo>
                    <a:pt x="829" y="534"/>
                    <a:pt x="821" y="534"/>
                    <a:pt x="819" y="536"/>
                  </a:cubicBezTo>
                  <a:cubicBezTo>
                    <a:pt x="822" y="533"/>
                    <a:pt x="811" y="536"/>
                    <a:pt x="814" y="534"/>
                  </a:cubicBezTo>
                  <a:cubicBezTo>
                    <a:pt x="806" y="534"/>
                    <a:pt x="798" y="538"/>
                    <a:pt x="794" y="540"/>
                  </a:cubicBezTo>
                  <a:cubicBezTo>
                    <a:pt x="788" y="538"/>
                    <a:pt x="785" y="542"/>
                    <a:pt x="776" y="542"/>
                  </a:cubicBezTo>
                  <a:cubicBezTo>
                    <a:pt x="777" y="541"/>
                    <a:pt x="779" y="541"/>
                    <a:pt x="781" y="541"/>
                  </a:cubicBezTo>
                  <a:cubicBezTo>
                    <a:pt x="786" y="538"/>
                    <a:pt x="772" y="541"/>
                    <a:pt x="780" y="538"/>
                  </a:cubicBezTo>
                  <a:cubicBezTo>
                    <a:pt x="778" y="539"/>
                    <a:pt x="780" y="539"/>
                    <a:pt x="781" y="539"/>
                  </a:cubicBezTo>
                  <a:cubicBezTo>
                    <a:pt x="784" y="538"/>
                    <a:pt x="787" y="537"/>
                    <a:pt x="786" y="536"/>
                  </a:cubicBezTo>
                  <a:cubicBezTo>
                    <a:pt x="779" y="535"/>
                    <a:pt x="779" y="535"/>
                    <a:pt x="779" y="535"/>
                  </a:cubicBezTo>
                  <a:cubicBezTo>
                    <a:pt x="781" y="534"/>
                    <a:pt x="781" y="534"/>
                    <a:pt x="781" y="534"/>
                  </a:cubicBezTo>
                  <a:cubicBezTo>
                    <a:pt x="770" y="533"/>
                    <a:pt x="770" y="533"/>
                    <a:pt x="770" y="533"/>
                  </a:cubicBezTo>
                  <a:cubicBezTo>
                    <a:pt x="770" y="534"/>
                    <a:pt x="771" y="534"/>
                    <a:pt x="771" y="534"/>
                  </a:cubicBezTo>
                  <a:cubicBezTo>
                    <a:pt x="765" y="535"/>
                    <a:pt x="759" y="536"/>
                    <a:pt x="752" y="536"/>
                  </a:cubicBezTo>
                  <a:cubicBezTo>
                    <a:pt x="746" y="537"/>
                    <a:pt x="740" y="538"/>
                    <a:pt x="734" y="538"/>
                  </a:cubicBezTo>
                  <a:cubicBezTo>
                    <a:pt x="734" y="541"/>
                    <a:pt x="727" y="542"/>
                    <a:pt x="719" y="543"/>
                  </a:cubicBezTo>
                  <a:cubicBezTo>
                    <a:pt x="712" y="544"/>
                    <a:pt x="704" y="544"/>
                    <a:pt x="699" y="546"/>
                  </a:cubicBezTo>
                  <a:cubicBezTo>
                    <a:pt x="702" y="544"/>
                    <a:pt x="703" y="541"/>
                    <a:pt x="701" y="540"/>
                  </a:cubicBezTo>
                  <a:cubicBezTo>
                    <a:pt x="703" y="540"/>
                    <a:pt x="707" y="537"/>
                    <a:pt x="711" y="538"/>
                  </a:cubicBezTo>
                  <a:cubicBezTo>
                    <a:pt x="712" y="539"/>
                    <a:pt x="718" y="539"/>
                    <a:pt x="714" y="541"/>
                  </a:cubicBezTo>
                  <a:cubicBezTo>
                    <a:pt x="726" y="539"/>
                    <a:pt x="712" y="538"/>
                    <a:pt x="716" y="536"/>
                  </a:cubicBezTo>
                  <a:cubicBezTo>
                    <a:pt x="703" y="537"/>
                    <a:pt x="695" y="541"/>
                    <a:pt x="686" y="542"/>
                  </a:cubicBezTo>
                  <a:cubicBezTo>
                    <a:pt x="686" y="541"/>
                    <a:pt x="686" y="541"/>
                    <a:pt x="686" y="541"/>
                  </a:cubicBezTo>
                  <a:cubicBezTo>
                    <a:pt x="680" y="543"/>
                    <a:pt x="680" y="543"/>
                    <a:pt x="680" y="543"/>
                  </a:cubicBezTo>
                  <a:cubicBezTo>
                    <a:pt x="685" y="543"/>
                    <a:pt x="685" y="546"/>
                    <a:pt x="678" y="545"/>
                  </a:cubicBezTo>
                  <a:cubicBezTo>
                    <a:pt x="679" y="545"/>
                    <a:pt x="679" y="545"/>
                    <a:pt x="679" y="545"/>
                  </a:cubicBezTo>
                  <a:cubicBezTo>
                    <a:pt x="675" y="543"/>
                    <a:pt x="667" y="545"/>
                    <a:pt x="660" y="545"/>
                  </a:cubicBezTo>
                  <a:cubicBezTo>
                    <a:pt x="656" y="547"/>
                    <a:pt x="656" y="547"/>
                    <a:pt x="656" y="547"/>
                  </a:cubicBezTo>
                  <a:cubicBezTo>
                    <a:pt x="650" y="546"/>
                    <a:pt x="650" y="543"/>
                    <a:pt x="648" y="540"/>
                  </a:cubicBezTo>
                  <a:cubicBezTo>
                    <a:pt x="639" y="540"/>
                    <a:pt x="633" y="542"/>
                    <a:pt x="626" y="543"/>
                  </a:cubicBezTo>
                  <a:cubicBezTo>
                    <a:pt x="623" y="542"/>
                    <a:pt x="609" y="540"/>
                    <a:pt x="617" y="539"/>
                  </a:cubicBezTo>
                  <a:cubicBezTo>
                    <a:pt x="608" y="540"/>
                    <a:pt x="609" y="548"/>
                    <a:pt x="595" y="542"/>
                  </a:cubicBezTo>
                  <a:cubicBezTo>
                    <a:pt x="599" y="541"/>
                    <a:pt x="599" y="541"/>
                    <a:pt x="599" y="541"/>
                  </a:cubicBezTo>
                  <a:cubicBezTo>
                    <a:pt x="595" y="540"/>
                    <a:pt x="591" y="540"/>
                    <a:pt x="587" y="540"/>
                  </a:cubicBezTo>
                  <a:cubicBezTo>
                    <a:pt x="583" y="540"/>
                    <a:pt x="579" y="540"/>
                    <a:pt x="575" y="539"/>
                  </a:cubicBezTo>
                  <a:cubicBezTo>
                    <a:pt x="568" y="539"/>
                    <a:pt x="561" y="538"/>
                    <a:pt x="558" y="537"/>
                  </a:cubicBezTo>
                  <a:cubicBezTo>
                    <a:pt x="561" y="535"/>
                    <a:pt x="557" y="533"/>
                    <a:pt x="552" y="530"/>
                  </a:cubicBezTo>
                  <a:cubicBezTo>
                    <a:pt x="547" y="528"/>
                    <a:pt x="541" y="526"/>
                    <a:pt x="540" y="523"/>
                  </a:cubicBezTo>
                  <a:cubicBezTo>
                    <a:pt x="540" y="524"/>
                    <a:pt x="535" y="524"/>
                    <a:pt x="534" y="524"/>
                  </a:cubicBezTo>
                  <a:cubicBezTo>
                    <a:pt x="533" y="523"/>
                    <a:pt x="532" y="522"/>
                    <a:pt x="529" y="523"/>
                  </a:cubicBezTo>
                  <a:cubicBezTo>
                    <a:pt x="535" y="525"/>
                    <a:pt x="524" y="527"/>
                    <a:pt x="535" y="527"/>
                  </a:cubicBezTo>
                  <a:cubicBezTo>
                    <a:pt x="529" y="530"/>
                    <a:pt x="522" y="531"/>
                    <a:pt x="511" y="528"/>
                  </a:cubicBezTo>
                  <a:cubicBezTo>
                    <a:pt x="511" y="526"/>
                    <a:pt x="511" y="526"/>
                    <a:pt x="511" y="526"/>
                  </a:cubicBezTo>
                  <a:cubicBezTo>
                    <a:pt x="520" y="529"/>
                    <a:pt x="520" y="529"/>
                    <a:pt x="520" y="529"/>
                  </a:cubicBezTo>
                  <a:cubicBezTo>
                    <a:pt x="519" y="527"/>
                    <a:pt x="524" y="528"/>
                    <a:pt x="526" y="528"/>
                  </a:cubicBezTo>
                  <a:cubicBezTo>
                    <a:pt x="510" y="523"/>
                    <a:pt x="529" y="524"/>
                    <a:pt x="512" y="520"/>
                  </a:cubicBezTo>
                  <a:cubicBezTo>
                    <a:pt x="510" y="521"/>
                    <a:pt x="512" y="521"/>
                    <a:pt x="507" y="520"/>
                  </a:cubicBezTo>
                  <a:cubicBezTo>
                    <a:pt x="509" y="521"/>
                    <a:pt x="510" y="519"/>
                    <a:pt x="507" y="518"/>
                  </a:cubicBezTo>
                  <a:cubicBezTo>
                    <a:pt x="503" y="519"/>
                    <a:pt x="503" y="519"/>
                    <a:pt x="503" y="519"/>
                  </a:cubicBezTo>
                  <a:cubicBezTo>
                    <a:pt x="498" y="514"/>
                    <a:pt x="513" y="519"/>
                    <a:pt x="509" y="516"/>
                  </a:cubicBezTo>
                  <a:cubicBezTo>
                    <a:pt x="516" y="516"/>
                    <a:pt x="527" y="518"/>
                    <a:pt x="526" y="514"/>
                  </a:cubicBezTo>
                  <a:cubicBezTo>
                    <a:pt x="515" y="511"/>
                    <a:pt x="515" y="517"/>
                    <a:pt x="504" y="513"/>
                  </a:cubicBezTo>
                  <a:cubicBezTo>
                    <a:pt x="503" y="512"/>
                    <a:pt x="503" y="512"/>
                    <a:pt x="503" y="512"/>
                  </a:cubicBezTo>
                  <a:cubicBezTo>
                    <a:pt x="499" y="512"/>
                    <a:pt x="498" y="513"/>
                    <a:pt x="496" y="514"/>
                  </a:cubicBezTo>
                  <a:cubicBezTo>
                    <a:pt x="496" y="513"/>
                    <a:pt x="495" y="512"/>
                    <a:pt x="492" y="512"/>
                  </a:cubicBezTo>
                  <a:cubicBezTo>
                    <a:pt x="485" y="512"/>
                    <a:pt x="481" y="511"/>
                    <a:pt x="474" y="512"/>
                  </a:cubicBezTo>
                  <a:cubicBezTo>
                    <a:pt x="482" y="514"/>
                    <a:pt x="485" y="515"/>
                    <a:pt x="489" y="517"/>
                  </a:cubicBezTo>
                  <a:cubicBezTo>
                    <a:pt x="492" y="518"/>
                    <a:pt x="496" y="520"/>
                    <a:pt x="504" y="521"/>
                  </a:cubicBezTo>
                  <a:cubicBezTo>
                    <a:pt x="501" y="521"/>
                    <a:pt x="489" y="519"/>
                    <a:pt x="488" y="521"/>
                  </a:cubicBezTo>
                  <a:cubicBezTo>
                    <a:pt x="489" y="519"/>
                    <a:pt x="489" y="519"/>
                    <a:pt x="489" y="519"/>
                  </a:cubicBezTo>
                  <a:cubicBezTo>
                    <a:pt x="483" y="519"/>
                    <a:pt x="477" y="518"/>
                    <a:pt x="470" y="516"/>
                  </a:cubicBezTo>
                  <a:cubicBezTo>
                    <a:pt x="475" y="516"/>
                    <a:pt x="475" y="516"/>
                    <a:pt x="475" y="516"/>
                  </a:cubicBezTo>
                  <a:cubicBezTo>
                    <a:pt x="465" y="514"/>
                    <a:pt x="461" y="508"/>
                    <a:pt x="453" y="509"/>
                  </a:cubicBezTo>
                  <a:cubicBezTo>
                    <a:pt x="455" y="510"/>
                    <a:pt x="457" y="511"/>
                    <a:pt x="459" y="511"/>
                  </a:cubicBezTo>
                  <a:cubicBezTo>
                    <a:pt x="454" y="511"/>
                    <a:pt x="448" y="508"/>
                    <a:pt x="443" y="506"/>
                  </a:cubicBezTo>
                  <a:cubicBezTo>
                    <a:pt x="432" y="506"/>
                    <a:pt x="432" y="506"/>
                    <a:pt x="432" y="506"/>
                  </a:cubicBezTo>
                  <a:cubicBezTo>
                    <a:pt x="432" y="505"/>
                    <a:pt x="426" y="502"/>
                    <a:pt x="429" y="502"/>
                  </a:cubicBezTo>
                  <a:cubicBezTo>
                    <a:pt x="423" y="498"/>
                    <a:pt x="418" y="499"/>
                    <a:pt x="414" y="498"/>
                  </a:cubicBezTo>
                  <a:cubicBezTo>
                    <a:pt x="407" y="493"/>
                    <a:pt x="420" y="500"/>
                    <a:pt x="422" y="497"/>
                  </a:cubicBezTo>
                  <a:cubicBezTo>
                    <a:pt x="412" y="492"/>
                    <a:pt x="401" y="489"/>
                    <a:pt x="395" y="488"/>
                  </a:cubicBezTo>
                  <a:cubicBezTo>
                    <a:pt x="396" y="489"/>
                    <a:pt x="397" y="490"/>
                    <a:pt x="397" y="490"/>
                  </a:cubicBezTo>
                  <a:cubicBezTo>
                    <a:pt x="397" y="490"/>
                    <a:pt x="393" y="488"/>
                    <a:pt x="391" y="487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385" y="485"/>
                    <a:pt x="386" y="485"/>
                    <a:pt x="389" y="485"/>
                  </a:cubicBezTo>
                  <a:cubicBezTo>
                    <a:pt x="386" y="483"/>
                    <a:pt x="381" y="484"/>
                    <a:pt x="378" y="480"/>
                  </a:cubicBezTo>
                  <a:cubicBezTo>
                    <a:pt x="385" y="481"/>
                    <a:pt x="392" y="486"/>
                    <a:pt x="395" y="487"/>
                  </a:cubicBezTo>
                  <a:cubicBezTo>
                    <a:pt x="382" y="482"/>
                    <a:pt x="384" y="477"/>
                    <a:pt x="367" y="471"/>
                  </a:cubicBezTo>
                  <a:cubicBezTo>
                    <a:pt x="367" y="471"/>
                    <a:pt x="371" y="471"/>
                    <a:pt x="367" y="469"/>
                  </a:cubicBezTo>
                  <a:cubicBezTo>
                    <a:pt x="360" y="466"/>
                    <a:pt x="364" y="471"/>
                    <a:pt x="361" y="471"/>
                  </a:cubicBezTo>
                  <a:cubicBezTo>
                    <a:pt x="367" y="473"/>
                    <a:pt x="370" y="475"/>
                    <a:pt x="372" y="478"/>
                  </a:cubicBezTo>
                  <a:cubicBezTo>
                    <a:pt x="370" y="478"/>
                    <a:pt x="370" y="478"/>
                    <a:pt x="370" y="478"/>
                  </a:cubicBezTo>
                  <a:cubicBezTo>
                    <a:pt x="370" y="478"/>
                    <a:pt x="367" y="476"/>
                    <a:pt x="366" y="475"/>
                  </a:cubicBezTo>
                  <a:cubicBezTo>
                    <a:pt x="364" y="477"/>
                    <a:pt x="364" y="477"/>
                    <a:pt x="364" y="477"/>
                  </a:cubicBezTo>
                  <a:cubicBezTo>
                    <a:pt x="365" y="476"/>
                    <a:pt x="364" y="474"/>
                    <a:pt x="362" y="473"/>
                  </a:cubicBezTo>
                  <a:cubicBezTo>
                    <a:pt x="361" y="471"/>
                    <a:pt x="358" y="469"/>
                    <a:pt x="356" y="469"/>
                  </a:cubicBezTo>
                  <a:cubicBezTo>
                    <a:pt x="360" y="473"/>
                    <a:pt x="358" y="472"/>
                    <a:pt x="358" y="475"/>
                  </a:cubicBezTo>
                  <a:cubicBezTo>
                    <a:pt x="351" y="474"/>
                    <a:pt x="353" y="469"/>
                    <a:pt x="345" y="468"/>
                  </a:cubicBezTo>
                  <a:cubicBezTo>
                    <a:pt x="345" y="468"/>
                    <a:pt x="352" y="470"/>
                    <a:pt x="347" y="467"/>
                  </a:cubicBezTo>
                  <a:cubicBezTo>
                    <a:pt x="343" y="465"/>
                    <a:pt x="342" y="467"/>
                    <a:pt x="339" y="466"/>
                  </a:cubicBezTo>
                  <a:cubicBezTo>
                    <a:pt x="343" y="466"/>
                    <a:pt x="343" y="464"/>
                    <a:pt x="348" y="464"/>
                  </a:cubicBezTo>
                  <a:cubicBezTo>
                    <a:pt x="355" y="467"/>
                    <a:pt x="351" y="465"/>
                    <a:pt x="359" y="468"/>
                  </a:cubicBezTo>
                  <a:cubicBezTo>
                    <a:pt x="353" y="463"/>
                    <a:pt x="353" y="463"/>
                    <a:pt x="353" y="463"/>
                  </a:cubicBezTo>
                  <a:cubicBezTo>
                    <a:pt x="360" y="466"/>
                    <a:pt x="359" y="464"/>
                    <a:pt x="360" y="463"/>
                  </a:cubicBezTo>
                  <a:cubicBezTo>
                    <a:pt x="350" y="456"/>
                    <a:pt x="350" y="462"/>
                    <a:pt x="343" y="458"/>
                  </a:cubicBezTo>
                  <a:cubicBezTo>
                    <a:pt x="339" y="457"/>
                    <a:pt x="350" y="461"/>
                    <a:pt x="344" y="460"/>
                  </a:cubicBezTo>
                  <a:cubicBezTo>
                    <a:pt x="337" y="456"/>
                    <a:pt x="342" y="460"/>
                    <a:pt x="334" y="457"/>
                  </a:cubicBezTo>
                  <a:cubicBezTo>
                    <a:pt x="336" y="457"/>
                    <a:pt x="336" y="457"/>
                    <a:pt x="336" y="457"/>
                  </a:cubicBezTo>
                  <a:cubicBezTo>
                    <a:pt x="334" y="455"/>
                    <a:pt x="331" y="455"/>
                    <a:pt x="328" y="454"/>
                  </a:cubicBezTo>
                  <a:cubicBezTo>
                    <a:pt x="325" y="453"/>
                    <a:pt x="328" y="462"/>
                    <a:pt x="316" y="455"/>
                  </a:cubicBezTo>
                  <a:cubicBezTo>
                    <a:pt x="317" y="455"/>
                    <a:pt x="318" y="455"/>
                    <a:pt x="318" y="455"/>
                  </a:cubicBezTo>
                  <a:cubicBezTo>
                    <a:pt x="324" y="452"/>
                    <a:pt x="331" y="449"/>
                    <a:pt x="337" y="446"/>
                  </a:cubicBezTo>
                  <a:cubicBezTo>
                    <a:pt x="332" y="442"/>
                    <a:pt x="326" y="439"/>
                    <a:pt x="319" y="435"/>
                  </a:cubicBezTo>
                  <a:cubicBezTo>
                    <a:pt x="316" y="433"/>
                    <a:pt x="313" y="431"/>
                    <a:pt x="310" y="429"/>
                  </a:cubicBezTo>
                  <a:cubicBezTo>
                    <a:pt x="307" y="426"/>
                    <a:pt x="304" y="424"/>
                    <a:pt x="301" y="422"/>
                  </a:cubicBezTo>
                  <a:cubicBezTo>
                    <a:pt x="299" y="417"/>
                    <a:pt x="311" y="425"/>
                    <a:pt x="311" y="424"/>
                  </a:cubicBezTo>
                  <a:cubicBezTo>
                    <a:pt x="313" y="425"/>
                    <a:pt x="315" y="426"/>
                    <a:pt x="317" y="428"/>
                  </a:cubicBezTo>
                  <a:cubicBezTo>
                    <a:pt x="316" y="428"/>
                    <a:pt x="313" y="427"/>
                    <a:pt x="311" y="425"/>
                  </a:cubicBezTo>
                  <a:cubicBezTo>
                    <a:pt x="308" y="424"/>
                    <a:pt x="306" y="423"/>
                    <a:pt x="308" y="426"/>
                  </a:cubicBezTo>
                  <a:cubicBezTo>
                    <a:pt x="319" y="432"/>
                    <a:pt x="323" y="436"/>
                    <a:pt x="335" y="439"/>
                  </a:cubicBezTo>
                  <a:cubicBezTo>
                    <a:pt x="334" y="434"/>
                    <a:pt x="321" y="432"/>
                    <a:pt x="316" y="426"/>
                  </a:cubicBezTo>
                  <a:cubicBezTo>
                    <a:pt x="319" y="427"/>
                    <a:pt x="321" y="428"/>
                    <a:pt x="324" y="429"/>
                  </a:cubicBezTo>
                  <a:cubicBezTo>
                    <a:pt x="321" y="427"/>
                    <a:pt x="318" y="425"/>
                    <a:pt x="315" y="423"/>
                  </a:cubicBezTo>
                  <a:cubicBezTo>
                    <a:pt x="311" y="421"/>
                    <a:pt x="308" y="419"/>
                    <a:pt x="305" y="416"/>
                  </a:cubicBezTo>
                  <a:cubicBezTo>
                    <a:pt x="303" y="416"/>
                    <a:pt x="303" y="416"/>
                    <a:pt x="303" y="416"/>
                  </a:cubicBezTo>
                  <a:cubicBezTo>
                    <a:pt x="307" y="419"/>
                    <a:pt x="311" y="422"/>
                    <a:pt x="311" y="422"/>
                  </a:cubicBezTo>
                  <a:cubicBezTo>
                    <a:pt x="305" y="418"/>
                    <a:pt x="299" y="416"/>
                    <a:pt x="297" y="418"/>
                  </a:cubicBezTo>
                  <a:cubicBezTo>
                    <a:pt x="298" y="419"/>
                    <a:pt x="298" y="419"/>
                    <a:pt x="298" y="419"/>
                  </a:cubicBezTo>
                  <a:cubicBezTo>
                    <a:pt x="295" y="418"/>
                    <a:pt x="295" y="418"/>
                    <a:pt x="295" y="418"/>
                  </a:cubicBezTo>
                  <a:lnTo>
                    <a:pt x="291" y="415"/>
                  </a:lnTo>
                  <a:close/>
                  <a:moveTo>
                    <a:pt x="12" y="48"/>
                  </a:moveTo>
                  <a:cubicBezTo>
                    <a:pt x="13" y="48"/>
                    <a:pt x="13" y="48"/>
                    <a:pt x="13" y="49"/>
                  </a:cubicBezTo>
                  <a:cubicBezTo>
                    <a:pt x="13" y="48"/>
                    <a:pt x="13" y="49"/>
                    <a:pt x="12" y="48"/>
                  </a:cubicBezTo>
                  <a:close/>
                  <a:moveTo>
                    <a:pt x="421" y="473"/>
                  </a:moveTo>
                  <a:cubicBezTo>
                    <a:pt x="412" y="469"/>
                    <a:pt x="403" y="465"/>
                    <a:pt x="395" y="460"/>
                  </a:cubicBezTo>
                  <a:cubicBezTo>
                    <a:pt x="401" y="466"/>
                    <a:pt x="407" y="471"/>
                    <a:pt x="408" y="473"/>
                  </a:cubicBezTo>
                  <a:cubicBezTo>
                    <a:pt x="408" y="474"/>
                    <a:pt x="408" y="474"/>
                    <a:pt x="405" y="474"/>
                  </a:cubicBezTo>
                  <a:cubicBezTo>
                    <a:pt x="402" y="473"/>
                    <a:pt x="398" y="472"/>
                    <a:pt x="392" y="468"/>
                  </a:cubicBezTo>
                  <a:cubicBezTo>
                    <a:pt x="390" y="468"/>
                    <a:pt x="390" y="468"/>
                    <a:pt x="390" y="468"/>
                  </a:cubicBezTo>
                  <a:cubicBezTo>
                    <a:pt x="393" y="470"/>
                    <a:pt x="399" y="473"/>
                    <a:pt x="405" y="475"/>
                  </a:cubicBezTo>
                  <a:cubicBezTo>
                    <a:pt x="410" y="475"/>
                    <a:pt x="426" y="475"/>
                    <a:pt x="426" y="474"/>
                  </a:cubicBezTo>
                  <a:cubicBezTo>
                    <a:pt x="425" y="472"/>
                    <a:pt x="423" y="473"/>
                    <a:pt x="420" y="471"/>
                  </a:cubicBezTo>
                  <a:lnTo>
                    <a:pt x="421" y="473"/>
                  </a:lnTo>
                  <a:close/>
                  <a:moveTo>
                    <a:pt x="424" y="483"/>
                  </a:moveTo>
                  <a:cubicBezTo>
                    <a:pt x="429" y="486"/>
                    <a:pt x="428" y="484"/>
                    <a:pt x="429" y="483"/>
                  </a:cubicBezTo>
                  <a:cubicBezTo>
                    <a:pt x="427" y="483"/>
                    <a:pt x="425" y="482"/>
                    <a:pt x="424" y="482"/>
                  </a:cubicBezTo>
                  <a:cubicBezTo>
                    <a:pt x="424" y="482"/>
                    <a:pt x="424" y="483"/>
                    <a:pt x="424" y="483"/>
                  </a:cubicBezTo>
                  <a:close/>
                  <a:moveTo>
                    <a:pt x="429" y="482"/>
                  </a:moveTo>
                  <a:cubicBezTo>
                    <a:pt x="429" y="482"/>
                    <a:pt x="428" y="482"/>
                    <a:pt x="428" y="482"/>
                  </a:cubicBezTo>
                  <a:lnTo>
                    <a:pt x="429" y="482"/>
                  </a:lnTo>
                  <a:close/>
                  <a:moveTo>
                    <a:pt x="334" y="436"/>
                  </a:moveTo>
                  <a:cubicBezTo>
                    <a:pt x="334" y="436"/>
                    <a:pt x="334" y="436"/>
                    <a:pt x="334" y="436"/>
                  </a:cubicBezTo>
                  <a:cubicBezTo>
                    <a:pt x="333" y="435"/>
                    <a:pt x="332" y="435"/>
                    <a:pt x="331" y="434"/>
                  </a:cubicBezTo>
                  <a:cubicBezTo>
                    <a:pt x="331" y="434"/>
                    <a:pt x="332" y="435"/>
                    <a:pt x="334" y="436"/>
                  </a:cubicBezTo>
                  <a:close/>
                  <a:moveTo>
                    <a:pt x="342" y="444"/>
                  </a:moveTo>
                  <a:cubicBezTo>
                    <a:pt x="344" y="443"/>
                    <a:pt x="344" y="443"/>
                    <a:pt x="344" y="443"/>
                  </a:cubicBezTo>
                  <a:cubicBezTo>
                    <a:pt x="343" y="442"/>
                    <a:pt x="342" y="441"/>
                    <a:pt x="341" y="441"/>
                  </a:cubicBezTo>
                  <a:cubicBezTo>
                    <a:pt x="341" y="442"/>
                    <a:pt x="341" y="442"/>
                    <a:pt x="342" y="444"/>
                  </a:cubicBezTo>
                  <a:close/>
                  <a:moveTo>
                    <a:pt x="371" y="465"/>
                  </a:moveTo>
                  <a:cubicBezTo>
                    <a:pt x="374" y="464"/>
                    <a:pt x="381" y="467"/>
                    <a:pt x="383" y="465"/>
                  </a:cubicBezTo>
                  <a:cubicBezTo>
                    <a:pt x="383" y="465"/>
                    <a:pt x="382" y="464"/>
                    <a:pt x="381" y="463"/>
                  </a:cubicBezTo>
                  <a:cubicBezTo>
                    <a:pt x="379" y="462"/>
                    <a:pt x="377" y="461"/>
                    <a:pt x="375" y="460"/>
                  </a:cubicBezTo>
                  <a:cubicBezTo>
                    <a:pt x="375" y="460"/>
                    <a:pt x="374" y="461"/>
                    <a:pt x="373" y="461"/>
                  </a:cubicBezTo>
                  <a:cubicBezTo>
                    <a:pt x="375" y="462"/>
                    <a:pt x="376" y="463"/>
                    <a:pt x="375" y="464"/>
                  </a:cubicBezTo>
                  <a:cubicBezTo>
                    <a:pt x="371" y="458"/>
                    <a:pt x="369" y="464"/>
                    <a:pt x="364" y="460"/>
                  </a:cubicBezTo>
                  <a:cubicBezTo>
                    <a:pt x="361" y="461"/>
                    <a:pt x="369" y="465"/>
                    <a:pt x="371" y="465"/>
                  </a:cubicBezTo>
                  <a:close/>
                  <a:moveTo>
                    <a:pt x="837" y="511"/>
                  </a:moveTo>
                  <a:cubicBezTo>
                    <a:pt x="837" y="511"/>
                    <a:pt x="838" y="511"/>
                    <a:pt x="839" y="512"/>
                  </a:cubicBezTo>
                  <a:cubicBezTo>
                    <a:pt x="835" y="514"/>
                    <a:pt x="835" y="514"/>
                    <a:pt x="835" y="514"/>
                  </a:cubicBezTo>
                  <a:cubicBezTo>
                    <a:pt x="827" y="515"/>
                    <a:pt x="821" y="513"/>
                    <a:pt x="814" y="517"/>
                  </a:cubicBezTo>
                  <a:cubicBezTo>
                    <a:pt x="811" y="517"/>
                    <a:pt x="809" y="516"/>
                    <a:pt x="807" y="515"/>
                  </a:cubicBezTo>
                  <a:cubicBezTo>
                    <a:pt x="809" y="515"/>
                    <a:pt x="810" y="514"/>
                    <a:pt x="811" y="514"/>
                  </a:cubicBezTo>
                  <a:cubicBezTo>
                    <a:pt x="821" y="511"/>
                    <a:pt x="823" y="511"/>
                    <a:pt x="826" y="512"/>
                  </a:cubicBezTo>
                  <a:cubicBezTo>
                    <a:pt x="828" y="513"/>
                    <a:pt x="830" y="514"/>
                    <a:pt x="837" y="511"/>
                  </a:cubicBezTo>
                  <a:close/>
                  <a:moveTo>
                    <a:pt x="749" y="521"/>
                  </a:moveTo>
                  <a:cubicBezTo>
                    <a:pt x="750" y="520"/>
                    <a:pt x="750" y="520"/>
                    <a:pt x="750" y="520"/>
                  </a:cubicBezTo>
                  <a:cubicBezTo>
                    <a:pt x="733" y="526"/>
                    <a:pt x="719" y="529"/>
                    <a:pt x="709" y="528"/>
                  </a:cubicBezTo>
                  <a:cubicBezTo>
                    <a:pt x="711" y="530"/>
                    <a:pt x="720" y="531"/>
                    <a:pt x="724" y="532"/>
                  </a:cubicBezTo>
                  <a:cubicBezTo>
                    <a:pt x="723" y="533"/>
                    <a:pt x="722" y="533"/>
                    <a:pt x="720" y="534"/>
                  </a:cubicBezTo>
                  <a:cubicBezTo>
                    <a:pt x="718" y="533"/>
                    <a:pt x="718" y="533"/>
                    <a:pt x="718" y="533"/>
                  </a:cubicBezTo>
                  <a:cubicBezTo>
                    <a:pt x="712" y="535"/>
                    <a:pt x="712" y="535"/>
                    <a:pt x="712" y="535"/>
                  </a:cubicBezTo>
                  <a:cubicBezTo>
                    <a:pt x="714" y="536"/>
                    <a:pt x="719" y="536"/>
                    <a:pt x="722" y="537"/>
                  </a:cubicBezTo>
                  <a:cubicBezTo>
                    <a:pt x="723" y="536"/>
                    <a:pt x="733" y="533"/>
                    <a:pt x="736" y="531"/>
                  </a:cubicBezTo>
                  <a:cubicBezTo>
                    <a:pt x="727" y="531"/>
                    <a:pt x="727" y="531"/>
                    <a:pt x="727" y="531"/>
                  </a:cubicBezTo>
                  <a:cubicBezTo>
                    <a:pt x="730" y="531"/>
                    <a:pt x="741" y="530"/>
                    <a:pt x="745" y="529"/>
                  </a:cubicBezTo>
                  <a:cubicBezTo>
                    <a:pt x="745" y="528"/>
                    <a:pt x="737" y="527"/>
                    <a:pt x="737" y="529"/>
                  </a:cubicBezTo>
                  <a:cubicBezTo>
                    <a:pt x="736" y="528"/>
                    <a:pt x="744" y="527"/>
                    <a:pt x="739" y="526"/>
                  </a:cubicBezTo>
                  <a:cubicBezTo>
                    <a:pt x="745" y="523"/>
                    <a:pt x="756" y="524"/>
                    <a:pt x="761" y="524"/>
                  </a:cubicBezTo>
                  <a:cubicBezTo>
                    <a:pt x="762" y="526"/>
                    <a:pt x="762" y="526"/>
                    <a:pt x="762" y="526"/>
                  </a:cubicBezTo>
                  <a:cubicBezTo>
                    <a:pt x="767" y="527"/>
                    <a:pt x="765" y="523"/>
                    <a:pt x="772" y="524"/>
                  </a:cubicBezTo>
                  <a:cubicBezTo>
                    <a:pt x="764" y="525"/>
                    <a:pt x="773" y="526"/>
                    <a:pt x="767" y="527"/>
                  </a:cubicBezTo>
                  <a:cubicBezTo>
                    <a:pt x="769" y="528"/>
                    <a:pt x="768" y="530"/>
                    <a:pt x="774" y="529"/>
                  </a:cubicBezTo>
                  <a:cubicBezTo>
                    <a:pt x="778" y="525"/>
                    <a:pt x="781" y="530"/>
                    <a:pt x="785" y="527"/>
                  </a:cubicBezTo>
                  <a:cubicBezTo>
                    <a:pt x="789" y="527"/>
                    <a:pt x="782" y="529"/>
                    <a:pt x="788" y="529"/>
                  </a:cubicBezTo>
                  <a:cubicBezTo>
                    <a:pt x="796" y="526"/>
                    <a:pt x="795" y="524"/>
                    <a:pt x="795" y="522"/>
                  </a:cubicBezTo>
                  <a:cubicBezTo>
                    <a:pt x="788" y="522"/>
                    <a:pt x="788" y="526"/>
                    <a:pt x="782" y="527"/>
                  </a:cubicBezTo>
                  <a:cubicBezTo>
                    <a:pt x="787" y="524"/>
                    <a:pt x="787" y="524"/>
                    <a:pt x="787" y="524"/>
                  </a:cubicBezTo>
                  <a:cubicBezTo>
                    <a:pt x="793" y="521"/>
                    <a:pt x="793" y="521"/>
                    <a:pt x="793" y="521"/>
                  </a:cubicBezTo>
                  <a:cubicBezTo>
                    <a:pt x="790" y="520"/>
                    <a:pt x="789" y="521"/>
                    <a:pt x="788" y="521"/>
                  </a:cubicBezTo>
                  <a:cubicBezTo>
                    <a:pt x="790" y="520"/>
                    <a:pt x="792" y="519"/>
                    <a:pt x="793" y="518"/>
                  </a:cubicBezTo>
                  <a:cubicBezTo>
                    <a:pt x="794" y="518"/>
                    <a:pt x="795" y="517"/>
                    <a:pt x="795" y="517"/>
                  </a:cubicBezTo>
                  <a:cubicBezTo>
                    <a:pt x="792" y="517"/>
                    <a:pt x="789" y="518"/>
                    <a:pt x="787" y="518"/>
                  </a:cubicBezTo>
                  <a:cubicBezTo>
                    <a:pt x="785" y="518"/>
                    <a:pt x="783" y="518"/>
                    <a:pt x="782" y="517"/>
                  </a:cubicBezTo>
                  <a:cubicBezTo>
                    <a:pt x="783" y="516"/>
                    <a:pt x="783" y="516"/>
                    <a:pt x="783" y="516"/>
                  </a:cubicBezTo>
                  <a:cubicBezTo>
                    <a:pt x="781" y="515"/>
                    <a:pt x="777" y="517"/>
                    <a:pt x="776" y="518"/>
                  </a:cubicBezTo>
                  <a:cubicBezTo>
                    <a:pt x="770" y="519"/>
                    <a:pt x="765" y="521"/>
                    <a:pt x="763" y="520"/>
                  </a:cubicBezTo>
                  <a:cubicBezTo>
                    <a:pt x="765" y="518"/>
                    <a:pt x="765" y="518"/>
                    <a:pt x="765" y="518"/>
                  </a:cubicBezTo>
                  <a:cubicBezTo>
                    <a:pt x="758" y="519"/>
                    <a:pt x="758" y="520"/>
                    <a:pt x="749" y="521"/>
                  </a:cubicBezTo>
                  <a:close/>
                  <a:moveTo>
                    <a:pt x="522" y="504"/>
                  </a:moveTo>
                  <a:cubicBezTo>
                    <a:pt x="525" y="509"/>
                    <a:pt x="528" y="514"/>
                    <a:pt x="548" y="517"/>
                  </a:cubicBezTo>
                  <a:cubicBezTo>
                    <a:pt x="547" y="517"/>
                    <a:pt x="547" y="517"/>
                    <a:pt x="547" y="517"/>
                  </a:cubicBezTo>
                  <a:cubicBezTo>
                    <a:pt x="556" y="522"/>
                    <a:pt x="566" y="517"/>
                    <a:pt x="578" y="521"/>
                  </a:cubicBezTo>
                  <a:cubicBezTo>
                    <a:pt x="572" y="522"/>
                    <a:pt x="572" y="522"/>
                    <a:pt x="565" y="525"/>
                  </a:cubicBezTo>
                  <a:cubicBezTo>
                    <a:pt x="572" y="525"/>
                    <a:pt x="572" y="525"/>
                    <a:pt x="572" y="525"/>
                  </a:cubicBezTo>
                  <a:cubicBezTo>
                    <a:pt x="570" y="527"/>
                    <a:pt x="576" y="526"/>
                    <a:pt x="581" y="527"/>
                  </a:cubicBezTo>
                  <a:cubicBezTo>
                    <a:pt x="576" y="530"/>
                    <a:pt x="576" y="530"/>
                    <a:pt x="576" y="530"/>
                  </a:cubicBezTo>
                  <a:cubicBezTo>
                    <a:pt x="573" y="528"/>
                    <a:pt x="566" y="527"/>
                    <a:pt x="566" y="528"/>
                  </a:cubicBezTo>
                  <a:cubicBezTo>
                    <a:pt x="568" y="527"/>
                    <a:pt x="557" y="523"/>
                    <a:pt x="551" y="522"/>
                  </a:cubicBezTo>
                  <a:cubicBezTo>
                    <a:pt x="551" y="523"/>
                    <a:pt x="555" y="524"/>
                    <a:pt x="557" y="525"/>
                  </a:cubicBezTo>
                  <a:cubicBezTo>
                    <a:pt x="560" y="526"/>
                    <a:pt x="561" y="527"/>
                    <a:pt x="558" y="528"/>
                  </a:cubicBezTo>
                  <a:cubicBezTo>
                    <a:pt x="563" y="527"/>
                    <a:pt x="564" y="529"/>
                    <a:pt x="569" y="530"/>
                  </a:cubicBezTo>
                  <a:cubicBezTo>
                    <a:pt x="564" y="530"/>
                    <a:pt x="568" y="532"/>
                    <a:pt x="564" y="533"/>
                  </a:cubicBezTo>
                  <a:cubicBezTo>
                    <a:pt x="572" y="533"/>
                    <a:pt x="572" y="533"/>
                    <a:pt x="572" y="533"/>
                  </a:cubicBezTo>
                  <a:cubicBezTo>
                    <a:pt x="572" y="534"/>
                    <a:pt x="559" y="533"/>
                    <a:pt x="566" y="536"/>
                  </a:cubicBezTo>
                  <a:cubicBezTo>
                    <a:pt x="570" y="536"/>
                    <a:pt x="579" y="539"/>
                    <a:pt x="579" y="537"/>
                  </a:cubicBezTo>
                  <a:cubicBezTo>
                    <a:pt x="580" y="537"/>
                    <a:pt x="580" y="537"/>
                    <a:pt x="580" y="537"/>
                  </a:cubicBezTo>
                  <a:cubicBezTo>
                    <a:pt x="586" y="539"/>
                    <a:pt x="583" y="535"/>
                    <a:pt x="591" y="537"/>
                  </a:cubicBezTo>
                  <a:cubicBezTo>
                    <a:pt x="591" y="536"/>
                    <a:pt x="590" y="535"/>
                    <a:pt x="587" y="535"/>
                  </a:cubicBezTo>
                  <a:cubicBezTo>
                    <a:pt x="584" y="535"/>
                    <a:pt x="584" y="536"/>
                    <a:pt x="579" y="536"/>
                  </a:cubicBezTo>
                  <a:cubicBezTo>
                    <a:pt x="577" y="534"/>
                    <a:pt x="585" y="537"/>
                    <a:pt x="581" y="534"/>
                  </a:cubicBezTo>
                  <a:cubicBezTo>
                    <a:pt x="580" y="532"/>
                    <a:pt x="568" y="533"/>
                    <a:pt x="572" y="530"/>
                  </a:cubicBezTo>
                  <a:cubicBezTo>
                    <a:pt x="579" y="532"/>
                    <a:pt x="579" y="532"/>
                    <a:pt x="579" y="532"/>
                  </a:cubicBezTo>
                  <a:cubicBezTo>
                    <a:pt x="579" y="530"/>
                    <a:pt x="584" y="531"/>
                    <a:pt x="584" y="529"/>
                  </a:cubicBezTo>
                  <a:cubicBezTo>
                    <a:pt x="588" y="529"/>
                    <a:pt x="591" y="532"/>
                    <a:pt x="596" y="530"/>
                  </a:cubicBezTo>
                  <a:cubicBezTo>
                    <a:pt x="597" y="529"/>
                    <a:pt x="595" y="526"/>
                    <a:pt x="601" y="528"/>
                  </a:cubicBezTo>
                  <a:cubicBezTo>
                    <a:pt x="604" y="530"/>
                    <a:pt x="609" y="531"/>
                    <a:pt x="614" y="532"/>
                  </a:cubicBezTo>
                  <a:cubicBezTo>
                    <a:pt x="617" y="532"/>
                    <a:pt x="619" y="532"/>
                    <a:pt x="622" y="532"/>
                  </a:cubicBezTo>
                  <a:cubicBezTo>
                    <a:pt x="624" y="532"/>
                    <a:pt x="626" y="532"/>
                    <a:pt x="628" y="532"/>
                  </a:cubicBezTo>
                  <a:cubicBezTo>
                    <a:pt x="633" y="531"/>
                    <a:pt x="633" y="531"/>
                    <a:pt x="633" y="531"/>
                  </a:cubicBezTo>
                  <a:cubicBezTo>
                    <a:pt x="632" y="530"/>
                    <a:pt x="623" y="531"/>
                    <a:pt x="626" y="529"/>
                  </a:cubicBezTo>
                  <a:cubicBezTo>
                    <a:pt x="634" y="529"/>
                    <a:pt x="634" y="529"/>
                    <a:pt x="634" y="529"/>
                  </a:cubicBezTo>
                  <a:cubicBezTo>
                    <a:pt x="634" y="530"/>
                    <a:pt x="634" y="530"/>
                    <a:pt x="634" y="530"/>
                  </a:cubicBezTo>
                  <a:cubicBezTo>
                    <a:pt x="636" y="530"/>
                    <a:pt x="639" y="530"/>
                    <a:pt x="641" y="529"/>
                  </a:cubicBezTo>
                  <a:cubicBezTo>
                    <a:pt x="639" y="531"/>
                    <a:pt x="633" y="530"/>
                    <a:pt x="634" y="532"/>
                  </a:cubicBezTo>
                  <a:cubicBezTo>
                    <a:pt x="638" y="533"/>
                    <a:pt x="638" y="534"/>
                    <a:pt x="642" y="533"/>
                  </a:cubicBezTo>
                  <a:cubicBezTo>
                    <a:pt x="641" y="533"/>
                    <a:pt x="640" y="534"/>
                    <a:pt x="641" y="534"/>
                  </a:cubicBezTo>
                  <a:cubicBezTo>
                    <a:pt x="648" y="535"/>
                    <a:pt x="648" y="532"/>
                    <a:pt x="650" y="531"/>
                  </a:cubicBezTo>
                  <a:cubicBezTo>
                    <a:pt x="657" y="529"/>
                    <a:pt x="642" y="528"/>
                    <a:pt x="643" y="526"/>
                  </a:cubicBezTo>
                  <a:cubicBezTo>
                    <a:pt x="654" y="526"/>
                    <a:pt x="654" y="526"/>
                    <a:pt x="654" y="526"/>
                  </a:cubicBezTo>
                  <a:cubicBezTo>
                    <a:pt x="658" y="526"/>
                    <a:pt x="662" y="526"/>
                    <a:pt x="665" y="526"/>
                  </a:cubicBezTo>
                  <a:cubicBezTo>
                    <a:pt x="663" y="526"/>
                    <a:pt x="662" y="527"/>
                    <a:pt x="662" y="528"/>
                  </a:cubicBezTo>
                  <a:cubicBezTo>
                    <a:pt x="668" y="529"/>
                    <a:pt x="662" y="530"/>
                    <a:pt x="670" y="530"/>
                  </a:cubicBezTo>
                  <a:cubicBezTo>
                    <a:pt x="669" y="527"/>
                    <a:pt x="679" y="528"/>
                    <a:pt x="685" y="526"/>
                  </a:cubicBezTo>
                  <a:cubicBezTo>
                    <a:pt x="687" y="527"/>
                    <a:pt x="688" y="528"/>
                    <a:pt x="682" y="528"/>
                  </a:cubicBezTo>
                  <a:cubicBezTo>
                    <a:pt x="683" y="530"/>
                    <a:pt x="690" y="529"/>
                    <a:pt x="693" y="529"/>
                  </a:cubicBezTo>
                  <a:cubicBezTo>
                    <a:pt x="694" y="528"/>
                    <a:pt x="697" y="528"/>
                    <a:pt x="698" y="527"/>
                  </a:cubicBezTo>
                  <a:cubicBezTo>
                    <a:pt x="696" y="527"/>
                    <a:pt x="697" y="525"/>
                    <a:pt x="702" y="524"/>
                  </a:cubicBezTo>
                  <a:cubicBezTo>
                    <a:pt x="702" y="524"/>
                    <a:pt x="702" y="524"/>
                    <a:pt x="702" y="524"/>
                  </a:cubicBezTo>
                  <a:cubicBezTo>
                    <a:pt x="698" y="524"/>
                    <a:pt x="693" y="523"/>
                    <a:pt x="689" y="523"/>
                  </a:cubicBezTo>
                  <a:cubicBezTo>
                    <a:pt x="684" y="523"/>
                    <a:pt x="680" y="523"/>
                    <a:pt x="678" y="524"/>
                  </a:cubicBezTo>
                  <a:cubicBezTo>
                    <a:pt x="679" y="523"/>
                    <a:pt x="679" y="523"/>
                    <a:pt x="679" y="523"/>
                  </a:cubicBezTo>
                  <a:cubicBezTo>
                    <a:pt x="670" y="521"/>
                    <a:pt x="660" y="526"/>
                    <a:pt x="656" y="522"/>
                  </a:cubicBezTo>
                  <a:cubicBezTo>
                    <a:pt x="656" y="521"/>
                    <a:pt x="654" y="522"/>
                    <a:pt x="654" y="520"/>
                  </a:cubicBezTo>
                  <a:cubicBezTo>
                    <a:pt x="647" y="521"/>
                    <a:pt x="647" y="521"/>
                    <a:pt x="647" y="521"/>
                  </a:cubicBezTo>
                  <a:cubicBezTo>
                    <a:pt x="649" y="520"/>
                    <a:pt x="649" y="520"/>
                    <a:pt x="649" y="520"/>
                  </a:cubicBezTo>
                  <a:cubicBezTo>
                    <a:pt x="638" y="520"/>
                    <a:pt x="638" y="520"/>
                    <a:pt x="638" y="520"/>
                  </a:cubicBezTo>
                  <a:cubicBezTo>
                    <a:pt x="638" y="520"/>
                    <a:pt x="638" y="520"/>
                    <a:pt x="638" y="520"/>
                  </a:cubicBezTo>
                  <a:cubicBezTo>
                    <a:pt x="633" y="521"/>
                    <a:pt x="628" y="523"/>
                    <a:pt x="625" y="524"/>
                  </a:cubicBezTo>
                  <a:cubicBezTo>
                    <a:pt x="625" y="525"/>
                    <a:pt x="625" y="525"/>
                    <a:pt x="623" y="525"/>
                  </a:cubicBezTo>
                  <a:cubicBezTo>
                    <a:pt x="622" y="526"/>
                    <a:pt x="620" y="526"/>
                    <a:pt x="619" y="525"/>
                  </a:cubicBezTo>
                  <a:cubicBezTo>
                    <a:pt x="619" y="525"/>
                    <a:pt x="619" y="525"/>
                    <a:pt x="619" y="525"/>
                  </a:cubicBezTo>
                  <a:cubicBezTo>
                    <a:pt x="619" y="525"/>
                    <a:pt x="619" y="525"/>
                    <a:pt x="619" y="525"/>
                  </a:cubicBezTo>
                  <a:cubicBezTo>
                    <a:pt x="616" y="525"/>
                    <a:pt x="615" y="523"/>
                    <a:pt x="611" y="522"/>
                  </a:cubicBezTo>
                  <a:cubicBezTo>
                    <a:pt x="622" y="523"/>
                    <a:pt x="622" y="523"/>
                    <a:pt x="622" y="523"/>
                  </a:cubicBezTo>
                  <a:cubicBezTo>
                    <a:pt x="623" y="522"/>
                    <a:pt x="622" y="520"/>
                    <a:pt x="617" y="519"/>
                  </a:cubicBezTo>
                  <a:cubicBezTo>
                    <a:pt x="619" y="519"/>
                    <a:pt x="620" y="518"/>
                    <a:pt x="617" y="517"/>
                  </a:cubicBezTo>
                  <a:cubicBezTo>
                    <a:pt x="617" y="517"/>
                    <a:pt x="611" y="517"/>
                    <a:pt x="613" y="519"/>
                  </a:cubicBezTo>
                  <a:cubicBezTo>
                    <a:pt x="608" y="519"/>
                    <a:pt x="602" y="517"/>
                    <a:pt x="595" y="516"/>
                  </a:cubicBezTo>
                  <a:cubicBezTo>
                    <a:pt x="588" y="515"/>
                    <a:pt x="580" y="513"/>
                    <a:pt x="573" y="513"/>
                  </a:cubicBezTo>
                  <a:cubicBezTo>
                    <a:pt x="584" y="513"/>
                    <a:pt x="565" y="510"/>
                    <a:pt x="576" y="511"/>
                  </a:cubicBezTo>
                  <a:cubicBezTo>
                    <a:pt x="569" y="507"/>
                    <a:pt x="569" y="513"/>
                    <a:pt x="561" y="511"/>
                  </a:cubicBezTo>
                  <a:cubicBezTo>
                    <a:pt x="560" y="510"/>
                    <a:pt x="565" y="512"/>
                    <a:pt x="567" y="510"/>
                  </a:cubicBezTo>
                  <a:cubicBezTo>
                    <a:pt x="564" y="509"/>
                    <a:pt x="561" y="509"/>
                    <a:pt x="558" y="509"/>
                  </a:cubicBezTo>
                  <a:cubicBezTo>
                    <a:pt x="555" y="509"/>
                    <a:pt x="552" y="509"/>
                    <a:pt x="549" y="509"/>
                  </a:cubicBezTo>
                  <a:cubicBezTo>
                    <a:pt x="543" y="508"/>
                    <a:pt x="537" y="508"/>
                    <a:pt x="530" y="507"/>
                  </a:cubicBezTo>
                  <a:cubicBezTo>
                    <a:pt x="530" y="505"/>
                    <a:pt x="530" y="505"/>
                    <a:pt x="530" y="505"/>
                  </a:cubicBezTo>
                  <a:cubicBezTo>
                    <a:pt x="527" y="504"/>
                    <a:pt x="525" y="504"/>
                    <a:pt x="522" y="504"/>
                  </a:cubicBezTo>
                  <a:close/>
                  <a:moveTo>
                    <a:pt x="495" y="499"/>
                  </a:moveTo>
                  <a:cubicBezTo>
                    <a:pt x="492" y="499"/>
                    <a:pt x="490" y="498"/>
                    <a:pt x="487" y="498"/>
                  </a:cubicBezTo>
                  <a:cubicBezTo>
                    <a:pt x="487" y="498"/>
                    <a:pt x="487" y="498"/>
                    <a:pt x="488" y="498"/>
                  </a:cubicBezTo>
                  <a:cubicBezTo>
                    <a:pt x="480" y="497"/>
                    <a:pt x="480" y="497"/>
                    <a:pt x="480" y="497"/>
                  </a:cubicBezTo>
                  <a:cubicBezTo>
                    <a:pt x="484" y="499"/>
                    <a:pt x="487" y="502"/>
                    <a:pt x="480" y="501"/>
                  </a:cubicBezTo>
                  <a:cubicBezTo>
                    <a:pt x="481" y="501"/>
                    <a:pt x="479" y="499"/>
                    <a:pt x="481" y="500"/>
                  </a:cubicBezTo>
                  <a:cubicBezTo>
                    <a:pt x="477" y="497"/>
                    <a:pt x="468" y="493"/>
                    <a:pt x="470" y="497"/>
                  </a:cubicBezTo>
                  <a:cubicBezTo>
                    <a:pt x="479" y="497"/>
                    <a:pt x="471" y="501"/>
                    <a:pt x="478" y="501"/>
                  </a:cubicBezTo>
                  <a:cubicBezTo>
                    <a:pt x="474" y="502"/>
                    <a:pt x="470" y="500"/>
                    <a:pt x="467" y="500"/>
                  </a:cubicBezTo>
                  <a:cubicBezTo>
                    <a:pt x="471" y="499"/>
                    <a:pt x="467" y="496"/>
                    <a:pt x="462" y="494"/>
                  </a:cubicBezTo>
                  <a:cubicBezTo>
                    <a:pt x="460" y="493"/>
                    <a:pt x="454" y="491"/>
                    <a:pt x="450" y="490"/>
                  </a:cubicBezTo>
                  <a:cubicBezTo>
                    <a:pt x="450" y="492"/>
                    <a:pt x="447" y="492"/>
                    <a:pt x="453" y="495"/>
                  </a:cubicBezTo>
                  <a:cubicBezTo>
                    <a:pt x="450" y="494"/>
                    <a:pt x="447" y="493"/>
                    <a:pt x="443" y="491"/>
                  </a:cubicBezTo>
                  <a:cubicBezTo>
                    <a:pt x="445" y="492"/>
                    <a:pt x="448" y="492"/>
                    <a:pt x="448" y="492"/>
                  </a:cubicBezTo>
                  <a:cubicBezTo>
                    <a:pt x="446" y="489"/>
                    <a:pt x="443" y="488"/>
                    <a:pt x="441" y="487"/>
                  </a:cubicBezTo>
                  <a:cubicBezTo>
                    <a:pt x="440" y="487"/>
                    <a:pt x="439" y="486"/>
                    <a:pt x="437" y="486"/>
                  </a:cubicBezTo>
                  <a:cubicBezTo>
                    <a:pt x="438" y="486"/>
                    <a:pt x="438" y="486"/>
                    <a:pt x="438" y="487"/>
                  </a:cubicBezTo>
                  <a:cubicBezTo>
                    <a:pt x="433" y="487"/>
                    <a:pt x="433" y="487"/>
                    <a:pt x="433" y="487"/>
                  </a:cubicBezTo>
                  <a:cubicBezTo>
                    <a:pt x="439" y="488"/>
                    <a:pt x="436" y="488"/>
                    <a:pt x="435" y="489"/>
                  </a:cubicBezTo>
                  <a:cubicBezTo>
                    <a:pt x="436" y="487"/>
                    <a:pt x="432" y="488"/>
                    <a:pt x="430" y="487"/>
                  </a:cubicBezTo>
                  <a:cubicBezTo>
                    <a:pt x="433" y="491"/>
                    <a:pt x="433" y="491"/>
                    <a:pt x="433" y="491"/>
                  </a:cubicBezTo>
                  <a:cubicBezTo>
                    <a:pt x="431" y="491"/>
                    <a:pt x="426" y="487"/>
                    <a:pt x="427" y="489"/>
                  </a:cubicBezTo>
                  <a:cubicBezTo>
                    <a:pt x="435" y="493"/>
                    <a:pt x="439" y="494"/>
                    <a:pt x="448" y="496"/>
                  </a:cubicBezTo>
                  <a:cubicBezTo>
                    <a:pt x="445" y="494"/>
                    <a:pt x="445" y="494"/>
                    <a:pt x="445" y="494"/>
                  </a:cubicBezTo>
                  <a:cubicBezTo>
                    <a:pt x="454" y="496"/>
                    <a:pt x="450" y="498"/>
                    <a:pt x="460" y="502"/>
                  </a:cubicBezTo>
                  <a:cubicBezTo>
                    <a:pt x="465" y="502"/>
                    <a:pt x="476" y="507"/>
                    <a:pt x="477" y="504"/>
                  </a:cubicBezTo>
                  <a:cubicBezTo>
                    <a:pt x="475" y="504"/>
                    <a:pt x="483" y="508"/>
                    <a:pt x="487" y="508"/>
                  </a:cubicBezTo>
                  <a:cubicBezTo>
                    <a:pt x="492" y="507"/>
                    <a:pt x="504" y="509"/>
                    <a:pt x="501" y="507"/>
                  </a:cubicBezTo>
                  <a:cubicBezTo>
                    <a:pt x="497" y="506"/>
                    <a:pt x="492" y="507"/>
                    <a:pt x="490" y="504"/>
                  </a:cubicBezTo>
                  <a:cubicBezTo>
                    <a:pt x="492" y="504"/>
                    <a:pt x="495" y="505"/>
                    <a:pt x="497" y="505"/>
                  </a:cubicBezTo>
                  <a:cubicBezTo>
                    <a:pt x="493" y="502"/>
                    <a:pt x="493" y="502"/>
                    <a:pt x="493" y="502"/>
                  </a:cubicBezTo>
                  <a:cubicBezTo>
                    <a:pt x="495" y="503"/>
                    <a:pt x="495" y="502"/>
                    <a:pt x="495" y="499"/>
                  </a:cubicBezTo>
                  <a:close/>
                  <a:moveTo>
                    <a:pt x="367" y="431"/>
                  </a:moveTo>
                  <a:cubicBezTo>
                    <a:pt x="367" y="431"/>
                    <a:pt x="367" y="431"/>
                    <a:pt x="367" y="431"/>
                  </a:cubicBezTo>
                  <a:cubicBezTo>
                    <a:pt x="368" y="431"/>
                    <a:pt x="368" y="431"/>
                    <a:pt x="368" y="431"/>
                  </a:cubicBezTo>
                  <a:lnTo>
                    <a:pt x="367" y="4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5" name="Freeform 807"/>
            <p:cNvSpPr>
              <a:spLocks noEditPoints="1"/>
            </p:cNvSpPr>
            <p:nvPr/>
          </p:nvSpPr>
          <p:spPr bwMode="auto">
            <a:xfrm>
              <a:off x="4538862" y="85725"/>
              <a:ext cx="469900" cy="279400"/>
            </a:xfrm>
            <a:custGeom>
              <a:avLst/>
              <a:gdLst>
                <a:gd name="T0" fmla="*/ 42 w 125"/>
                <a:gd name="T1" fmla="*/ 43 h 74"/>
                <a:gd name="T2" fmla="*/ 32 w 125"/>
                <a:gd name="T3" fmla="*/ 37 h 74"/>
                <a:gd name="T4" fmla="*/ 22 w 125"/>
                <a:gd name="T5" fmla="*/ 30 h 74"/>
                <a:gd name="T6" fmla="*/ 16 w 125"/>
                <a:gd name="T7" fmla="*/ 19 h 74"/>
                <a:gd name="T8" fmla="*/ 5 w 125"/>
                <a:gd name="T9" fmla="*/ 8 h 74"/>
                <a:gd name="T10" fmla="*/ 17 w 125"/>
                <a:gd name="T11" fmla="*/ 3 h 74"/>
                <a:gd name="T12" fmla="*/ 25 w 125"/>
                <a:gd name="T13" fmla="*/ 12 h 74"/>
                <a:gd name="T14" fmla="*/ 30 w 125"/>
                <a:gd name="T15" fmla="*/ 15 h 74"/>
                <a:gd name="T16" fmla="*/ 43 w 125"/>
                <a:gd name="T17" fmla="*/ 16 h 74"/>
                <a:gd name="T18" fmla="*/ 49 w 125"/>
                <a:gd name="T19" fmla="*/ 22 h 74"/>
                <a:gd name="T20" fmla="*/ 58 w 125"/>
                <a:gd name="T21" fmla="*/ 24 h 74"/>
                <a:gd name="T22" fmla="*/ 58 w 125"/>
                <a:gd name="T23" fmla="*/ 19 h 74"/>
                <a:gd name="T24" fmla="*/ 58 w 125"/>
                <a:gd name="T25" fmla="*/ 15 h 74"/>
                <a:gd name="T26" fmla="*/ 66 w 125"/>
                <a:gd name="T27" fmla="*/ 13 h 74"/>
                <a:gd name="T28" fmla="*/ 65 w 125"/>
                <a:gd name="T29" fmla="*/ 22 h 74"/>
                <a:gd name="T30" fmla="*/ 68 w 125"/>
                <a:gd name="T31" fmla="*/ 29 h 74"/>
                <a:gd name="T32" fmla="*/ 67 w 125"/>
                <a:gd name="T33" fmla="*/ 21 h 74"/>
                <a:gd name="T34" fmla="*/ 77 w 125"/>
                <a:gd name="T35" fmla="*/ 18 h 74"/>
                <a:gd name="T36" fmla="*/ 78 w 125"/>
                <a:gd name="T37" fmla="*/ 20 h 74"/>
                <a:gd name="T38" fmla="*/ 74 w 125"/>
                <a:gd name="T39" fmla="*/ 31 h 74"/>
                <a:gd name="T40" fmla="*/ 78 w 125"/>
                <a:gd name="T41" fmla="*/ 31 h 74"/>
                <a:gd name="T42" fmla="*/ 85 w 125"/>
                <a:gd name="T43" fmla="*/ 22 h 74"/>
                <a:gd name="T44" fmla="*/ 83 w 125"/>
                <a:gd name="T45" fmla="*/ 33 h 74"/>
                <a:gd name="T46" fmla="*/ 85 w 125"/>
                <a:gd name="T47" fmla="*/ 28 h 74"/>
                <a:gd name="T48" fmla="*/ 89 w 125"/>
                <a:gd name="T49" fmla="*/ 27 h 74"/>
                <a:gd name="T50" fmla="*/ 89 w 125"/>
                <a:gd name="T51" fmla="*/ 30 h 74"/>
                <a:gd name="T52" fmla="*/ 94 w 125"/>
                <a:gd name="T53" fmla="*/ 27 h 74"/>
                <a:gd name="T54" fmla="*/ 96 w 125"/>
                <a:gd name="T55" fmla="*/ 33 h 74"/>
                <a:gd name="T56" fmla="*/ 106 w 125"/>
                <a:gd name="T57" fmla="*/ 28 h 74"/>
                <a:gd name="T58" fmla="*/ 109 w 125"/>
                <a:gd name="T59" fmla="*/ 36 h 74"/>
                <a:gd name="T60" fmla="*/ 114 w 125"/>
                <a:gd name="T61" fmla="*/ 33 h 74"/>
                <a:gd name="T62" fmla="*/ 116 w 125"/>
                <a:gd name="T63" fmla="*/ 35 h 74"/>
                <a:gd name="T64" fmla="*/ 120 w 125"/>
                <a:gd name="T65" fmla="*/ 45 h 74"/>
                <a:gd name="T66" fmla="*/ 117 w 125"/>
                <a:gd name="T67" fmla="*/ 55 h 74"/>
                <a:gd name="T68" fmla="*/ 125 w 125"/>
                <a:gd name="T69" fmla="*/ 51 h 74"/>
                <a:gd name="T70" fmla="*/ 121 w 125"/>
                <a:gd name="T71" fmla="*/ 62 h 74"/>
                <a:gd name="T72" fmla="*/ 114 w 125"/>
                <a:gd name="T73" fmla="*/ 70 h 74"/>
                <a:gd name="T74" fmla="*/ 106 w 125"/>
                <a:gd name="T75" fmla="*/ 69 h 74"/>
                <a:gd name="T76" fmla="*/ 94 w 125"/>
                <a:gd name="T77" fmla="*/ 66 h 74"/>
                <a:gd name="T78" fmla="*/ 77 w 125"/>
                <a:gd name="T79" fmla="*/ 69 h 74"/>
                <a:gd name="T80" fmla="*/ 71 w 125"/>
                <a:gd name="T81" fmla="*/ 62 h 74"/>
                <a:gd name="T82" fmla="*/ 67 w 125"/>
                <a:gd name="T83" fmla="*/ 65 h 74"/>
                <a:gd name="T84" fmla="*/ 56 w 125"/>
                <a:gd name="T85" fmla="*/ 63 h 74"/>
                <a:gd name="T86" fmla="*/ 48 w 125"/>
                <a:gd name="T87" fmla="*/ 65 h 74"/>
                <a:gd name="T88" fmla="*/ 44 w 125"/>
                <a:gd name="T89" fmla="*/ 65 h 74"/>
                <a:gd name="T90" fmla="*/ 52 w 125"/>
                <a:gd name="T91" fmla="*/ 40 h 74"/>
                <a:gd name="T92" fmla="*/ 61 w 125"/>
                <a:gd name="T93" fmla="*/ 48 h 74"/>
                <a:gd name="T94" fmla="*/ 54 w 125"/>
                <a:gd name="T95" fmla="*/ 42 h 74"/>
                <a:gd name="T96" fmla="*/ 55 w 125"/>
                <a:gd name="T97" fmla="*/ 51 h 74"/>
                <a:gd name="T98" fmla="*/ 98 w 125"/>
                <a:gd name="T99" fmla="*/ 57 h 74"/>
                <a:gd name="T100" fmla="*/ 104 w 125"/>
                <a:gd name="T101" fmla="*/ 53 h 74"/>
                <a:gd name="T102" fmla="*/ 105 w 125"/>
                <a:gd name="T103" fmla="*/ 47 h 74"/>
                <a:gd name="T104" fmla="*/ 81 w 125"/>
                <a:gd name="T105" fmla="*/ 60 h 74"/>
                <a:gd name="T106" fmla="*/ 80 w 125"/>
                <a:gd name="T107" fmla="*/ 66 h 74"/>
                <a:gd name="T108" fmla="*/ 89 w 125"/>
                <a:gd name="T109" fmla="*/ 54 h 74"/>
                <a:gd name="T110" fmla="*/ 95 w 125"/>
                <a:gd name="T111" fmla="*/ 52 h 74"/>
                <a:gd name="T112" fmla="*/ 87 w 125"/>
                <a:gd name="T113" fmla="*/ 51 h 74"/>
                <a:gd name="T114" fmla="*/ 82 w 125"/>
                <a:gd name="T115" fmla="*/ 42 h 74"/>
                <a:gd name="T116" fmla="*/ 68 w 125"/>
                <a:gd name="T117" fmla="*/ 52 h 74"/>
                <a:gd name="T118" fmla="*/ 64 w 125"/>
                <a:gd name="T119" fmla="*/ 54 h 74"/>
                <a:gd name="T120" fmla="*/ 64 w 125"/>
                <a:gd name="T121" fmla="*/ 2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" h="74">
                  <a:moveTo>
                    <a:pt x="48" y="43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3"/>
                    <a:pt x="47" y="43"/>
                    <a:pt x="47" y="42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6" y="44"/>
                    <a:pt x="44" y="44"/>
                    <a:pt x="44" y="45"/>
                  </a:cubicBezTo>
                  <a:cubicBezTo>
                    <a:pt x="43" y="45"/>
                    <a:pt x="42" y="46"/>
                    <a:pt x="42" y="45"/>
                  </a:cubicBezTo>
                  <a:cubicBezTo>
                    <a:pt x="42" y="46"/>
                    <a:pt x="43" y="45"/>
                    <a:pt x="43" y="44"/>
                  </a:cubicBezTo>
                  <a:cubicBezTo>
                    <a:pt x="43" y="43"/>
                    <a:pt x="44" y="41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1" y="44"/>
                    <a:pt x="42" y="43"/>
                  </a:cubicBezTo>
                  <a:cubicBezTo>
                    <a:pt x="40" y="44"/>
                    <a:pt x="42" y="39"/>
                    <a:pt x="39" y="42"/>
                  </a:cubicBezTo>
                  <a:cubicBezTo>
                    <a:pt x="40" y="40"/>
                    <a:pt x="42" y="37"/>
                    <a:pt x="41" y="37"/>
                  </a:cubicBezTo>
                  <a:cubicBezTo>
                    <a:pt x="41" y="39"/>
                    <a:pt x="40" y="38"/>
                    <a:pt x="39" y="40"/>
                  </a:cubicBezTo>
                  <a:cubicBezTo>
                    <a:pt x="38" y="41"/>
                    <a:pt x="39" y="39"/>
                    <a:pt x="38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6"/>
                    <a:pt x="36" y="40"/>
                    <a:pt x="35" y="41"/>
                  </a:cubicBezTo>
                  <a:cubicBezTo>
                    <a:pt x="33" y="41"/>
                    <a:pt x="33" y="40"/>
                    <a:pt x="32" y="39"/>
                  </a:cubicBezTo>
                  <a:cubicBezTo>
                    <a:pt x="33" y="38"/>
                    <a:pt x="34" y="35"/>
                    <a:pt x="34" y="35"/>
                  </a:cubicBezTo>
                  <a:cubicBezTo>
                    <a:pt x="33" y="36"/>
                    <a:pt x="31" y="36"/>
                    <a:pt x="30" y="38"/>
                  </a:cubicBezTo>
                  <a:cubicBezTo>
                    <a:pt x="30" y="39"/>
                    <a:pt x="32" y="37"/>
                    <a:pt x="32" y="37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39"/>
                    <a:pt x="28" y="40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6"/>
                    <a:pt x="33" y="32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4"/>
                    <a:pt x="29" y="34"/>
                  </a:cubicBezTo>
                  <a:cubicBezTo>
                    <a:pt x="28" y="33"/>
                    <a:pt x="30" y="31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0"/>
                    <a:pt x="26" y="32"/>
                    <a:pt x="25" y="32"/>
                  </a:cubicBezTo>
                  <a:cubicBezTo>
                    <a:pt x="26" y="30"/>
                    <a:pt x="27" y="30"/>
                    <a:pt x="28" y="29"/>
                  </a:cubicBezTo>
                  <a:cubicBezTo>
                    <a:pt x="27" y="28"/>
                    <a:pt x="24" y="30"/>
                    <a:pt x="22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29"/>
                    <a:pt x="25" y="28"/>
                    <a:pt x="25" y="27"/>
                  </a:cubicBezTo>
                  <a:cubicBezTo>
                    <a:pt x="25" y="27"/>
                    <a:pt x="24" y="28"/>
                    <a:pt x="24" y="27"/>
                  </a:cubicBezTo>
                  <a:cubicBezTo>
                    <a:pt x="25" y="27"/>
                    <a:pt x="26" y="26"/>
                    <a:pt x="27" y="25"/>
                  </a:cubicBezTo>
                  <a:cubicBezTo>
                    <a:pt x="27" y="23"/>
                    <a:pt x="24" y="28"/>
                    <a:pt x="26" y="25"/>
                  </a:cubicBezTo>
                  <a:cubicBezTo>
                    <a:pt x="26" y="24"/>
                    <a:pt x="24" y="26"/>
                    <a:pt x="23" y="27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6"/>
                    <a:pt x="22" y="26"/>
                    <a:pt x="21" y="25"/>
                  </a:cubicBezTo>
                  <a:cubicBezTo>
                    <a:pt x="21" y="26"/>
                    <a:pt x="20" y="27"/>
                    <a:pt x="21" y="27"/>
                  </a:cubicBezTo>
                  <a:cubicBezTo>
                    <a:pt x="20" y="28"/>
                    <a:pt x="19" y="28"/>
                    <a:pt x="19" y="28"/>
                  </a:cubicBezTo>
                  <a:cubicBezTo>
                    <a:pt x="21" y="25"/>
                    <a:pt x="17" y="26"/>
                    <a:pt x="20" y="23"/>
                  </a:cubicBezTo>
                  <a:cubicBezTo>
                    <a:pt x="18" y="23"/>
                    <a:pt x="16" y="21"/>
                    <a:pt x="14" y="22"/>
                  </a:cubicBezTo>
                  <a:cubicBezTo>
                    <a:pt x="14" y="21"/>
                    <a:pt x="14" y="20"/>
                    <a:pt x="16" y="19"/>
                  </a:cubicBezTo>
                  <a:cubicBezTo>
                    <a:pt x="15" y="18"/>
                    <a:pt x="11" y="20"/>
                    <a:pt x="11" y="18"/>
                  </a:cubicBezTo>
                  <a:cubicBezTo>
                    <a:pt x="11" y="18"/>
                    <a:pt x="11" y="19"/>
                    <a:pt x="12" y="18"/>
                  </a:cubicBezTo>
                  <a:cubicBezTo>
                    <a:pt x="11" y="18"/>
                    <a:pt x="13" y="16"/>
                    <a:pt x="11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3"/>
                    <a:pt x="9" y="13"/>
                    <a:pt x="8" y="12"/>
                  </a:cubicBezTo>
                  <a:cubicBezTo>
                    <a:pt x="6" y="12"/>
                    <a:pt x="4" y="12"/>
                    <a:pt x="4" y="10"/>
                  </a:cubicBezTo>
                  <a:cubicBezTo>
                    <a:pt x="4" y="11"/>
                    <a:pt x="6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5"/>
                    <a:pt x="0" y="8"/>
                    <a:pt x="0" y="6"/>
                  </a:cubicBezTo>
                  <a:cubicBezTo>
                    <a:pt x="2" y="6"/>
                    <a:pt x="4" y="6"/>
                    <a:pt x="6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2"/>
                    <a:pt x="8" y="3"/>
                    <a:pt x="9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1"/>
                    <a:pt x="10" y="2"/>
                    <a:pt x="9" y="2"/>
                  </a:cubicBezTo>
                  <a:cubicBezTo>
                    <a:pt x="13" y="0"/>
                    <a:pt x="14" y="2"/>
                    <a:pt x="16" y="2"/>
                  </a:cubicBezTo>
                  <a:cubicBezTo>
                    <a:pt x="16" y="2"/>
                    <a:pt x="15" y="3"/>
                    <a:pt x="14" y="3"/>
                  </a:cubicBezTo>
                  <a:cubicBezTo>
                    <a:pt x="15" y="3"/>
                    <a:pt x="14" y="4"/>
                    <a:pt x="15" y="4"/>
                  </a:cubicBezTo>
                  <a:cubicBezTo>
                    <a:pt x="16" y="4"/>
                    <a:pt x="16" y="3"/>
                    <a:pt x="16" y="3"/>
                  </a:cubicBezTo>
                  <a:cubicBezTo>
                    <a:pt x="17" y="2"/>
                    <a:pt x="17" y="2"/>
                    <a:pt x="17" y="3"/>
                  </a:cubicBezTo>
                  <a:cubicBezTo>
                    <a:pt x="16" y="4"/>
                    <a:pt x="17" y="4"/>
                    <a:pt x="16" y="6"/>
                  </a:cubicBezTo>
                  <a:cubicBezTo>
                    <a:pt x="17" y="7"/>
                    <a:pt x="20" y="3"/>
                    <a:pt x="20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6"/>
                    <a:pt x="22" y="6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7"/>
                    <a:pt x="21" y="8"/>
                    <a:pt x="21" y="8"/>
                  </a:cubicBezTo>
                  <a:cubicBezTo>
                    <a:pt x="21" y="9"/>
                    <a:pt x="23" y="8"/>
                    <a:pt x="22" y="10"/>
                  </a:cubicBezTo>
                  <a:cubicBezTo>
                    <a:pt x="24" y="9"/>
                    <a:pt x="26" y="9"/>
                    <a:pt x="28" y="9"/>
                  </a:cubicBezTo>
                  <a:cubicBezTo>
                    <a:pt x="26" y="11"/>
                    <a:pt x="25" y="10"/>
                    <a:pt x="23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3" y="11"/>
                    <a:pt x="21" y="12"/>
                  </a:cubicBezTo>
                  <a:cubicBezTo>
                    <a:pt x="21" y="13"/>
                    <a:pt x="23" y="12"/>
                    <a:pt x="25" y="12"/>
                  </a:cubicBezTo>
                  <a:cubicBezTo>
                    <a:pt x="24" y="12"/>
                    <a:pt x="24" y="13"/>
                    <a:pt x="24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9" y="10"/>
                    <a:pt x="28" y="10"/>
                  </a:cubicBezTo>
                  <a:cubicBezTo>
                    <a:pt x="28" y="11"/>
                    <a:pt x="27" y="11"/>
                    <a:pt x="27" y="10"/>
                  </a:cubicBezTo>
                  <a:cubicBezTo>
                    <a:pt x="28" y="10"/>
                    <a:pt x="28" y="9"/>
                    <a:pt x="28" y="9"/>
                  </a:cubicBezTo>
                  <a:cubicBezTo>
                    <a:pt x="29" y="9"/>
                    <a:pt x="30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2"/>
                    <a:pt x="30" y="11"/>
                    <a:pt x="30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0" y="14"/>
                    <a:pt x="31" y="13"/>
                    <a:pt x="30" y="15"/>
                  </a:cubicBezTo>
                  <a:cubicBezTo>
                    <a:pt x="32" y="14"/>
                    <a:pt x="34" y="13"/>
                    <a:pt x="36" y="12"/>
                  </a:cubicBezTo>
                  <a:cubicBezTo>
                    <a:pt x="37" y="10"/>
                    <a:pt x="35" y="15"/>
                    <a:pt x="38" y="13"/>
                  </a:cubicBezTo>
                  <a:cubicBezTo>
                    <a:pt x="38" y="14"/>
                    <a:pt x="37" y="14"/>
                    <a:pt x="36" y="15"/>
                  </a:cubicBezTo>
                  <a:cubicBezTo>
                    <a:pt x="36" y="15"/>
                    <a:pt x="38" y="14"/>
                    <a:pt x="37" y="16"/>
                  </a:cubicBezTo>
                  <a:cubicBezTo>
                    <a:pt x="36" y="14"/>
                    <a:pt x="35" y="17"/>
                    <a:pt x="35" y="17"/>
                  </a:cubicBezTo>
                  <a:cubicBezTo>
                    <a:pt x="35" y="18"/>
                    <a:pt x="36" y="18"/>
                    <a:pt x="36" y="17"/>
                  </a:cubicBezTo>
                  <a:cubicBezTo>
                    <a:pt x="36" y="17"/>
                    <a:pt x="39" y="15"/>
                    <a:pt x="37" y="15"/>
                  </a:cubicBezTo>
                  <a:cubicBezTo>
                    <a:pt x="39" y="14"/>
                    <a:pt x="40" y="14"/>
                    <a:pt x="41" y="15"/>
                  </a:cubicBezTo>
                  <a:cubicBezTo>
                    <a:pt x="40" y="16"/>
                    <a:pt x="40" y="16"/>
                    <a:pt x="40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6"/>
                    <a:pt x="39" y="17"/>
                    <a:pt x="39" y="17"/>
                  </a:cubicBezTo>
                  <a:cubicBezTo>
                    <a:pt x="42" y="16"/>
                    <a:pt x="40" y="20"/>
                    <a:pt x="43" y="16"/>
                  </a:cubicBezTo>
                  <a:cubicBezTo>
                    <a:pt x="43" y="18"/>
                    <a:pt x="41" y="17"/>
                    <a:pt x="41" y="20"/>
                  </a:cubicBezTo>
                  <a:cubicBezTo>
                    <a:pt x="39" y="21"/>
                    <a:pt x="40" y="19"/>
                    <a:pt x="38" y="20"/>
                  </a:cubicBezTo>
                  <a:cubicBezTo>
                    <a:pt x="39" y="20"/>
                    <a:pt x="37" y="22"/>
                    <a:pt x="38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1" y="20"/>
                    <a:pt x="42" y="22"/>
                    <a:pt x="43" y="22"/>
                  </a:cubicBezTo>
                  <a:cubicBezTo>
                    <a:pt x="45" y="21"/>
                    <a:pt x="47" y="18"/>
                    <a:pt x="48" y="19"/>
                  </a:cubicBezTo>
                  <a:cubicBezTo>
                    <a:pt x="47" y="20"/>
                    <a:pt x="49" y="21"/>
                    <a:pt x="46" y="23"/>
                  </a:cubicBezTo>
                  <a:cubicBezTo>
                    <a:pt x="46" y="24"/>
                    <a:pt x="48" y="23"/>
                    <a:pt x="48" y="22"/>
                  </a:cubicBezTo>
                  <a:cubicBezTo>
                    <a:pt x="48" y="21"/>
                    <a:pt x="48" y="22"/>
                    <a:pt x="48" y="21"/>
                  </a:cubicBezTo>
                  <a:cubicBezTo>
                    <a:pt x="49" y="20"/>
                    <a:pt x="49" y="20"/>
                    <a:pt x="49" y="21"/>
                  </a:cubicBezTo>
                  <a:cubicBezTo>
                    <a:pt x="49" y="21"/>
                    <a:pt x="49" y="21"/>
                    <a:pt x="49" y="22"/>
                  </a:cubicBezTo>
                  <a:cubicBezTo>
                    <a:pt x="49" y="23"/>
                    <a:pt x="50" y="21"/>
                    <a:pt x="50" y="20"/>
                  </a:cubicBezTo>
                  <a:cubicBezTo>
                    <a:pt x="50" y="22"/>
                    <a:pt x="51" y="21"/>
                    <a:pt x="51" y="22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2"/>
                    <a:pt x="53" y="21"/>
                    <a:pt x="52" y="23"/>
                  </a:cubicBezTo>
                  <a:cubicBezTo>
                    <a:pt x="53" y="22"/>
                    <a:pt x="54" y="20"/>
                    <a:pt x="55" y="21"/>
                  </a:cubicBezTo>
                  <a:cubicBezTo>
                    <a:pt x="54" y="21"/>
                    <a:pt x="54" y="22"/>
                    <a:pt x="54" y="24"/>
                  </a:cubicBezTo>
                  <a:cubicBezTo>
                    <a:pt x="54" y="26"/>
                    <a:pt x="57" y="20"/>
                    <a:pt x="57" y="23"/>
                  </a:cubicBezTo>
                  <a:cubicBezTo>
                    <a:pt x="57" y="23"/>
                    <a:pt x="56" y="24"/>
                    <a:pt x="56" y="25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8" y="24"/>
                    <a:pt x="58" y="24"/>
                  </a:cubicBezTo>
                  <a:cubicBezTo>
                    <a:pt x="59" y="23"/>
                    <a:pt x="60" y="21"/>
                    <a:pt x="61" y="20"/>
                  </a:cubicBezTo>
                  <a:cubicBezTo>
                    <a:pt x="62" y="18"/>
                    <a:pt x="61" y="19"/>
                    <a:pt x="60" y="19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18"/>
                    <a:pt x="58" y="21"/>
                    <a:pt x="59" y="20"/>
                  </a:cubicBezTo>
                  <a:cubicBezTo>
                    <a:pt x="61" y="17"/>
                    <a:pt x="61" y="19"/>
                    <a:pt x="63" y="17"/>
                  </a:cubicBezTo>
                  <a:cubicBezTo>
                    <a:pt x="64" y="14"/>
                    <a:pt x="63" y="13"/>
                    <a:pt x="62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0" y="16"/>
                    <a:pt x="60" y="16"/>
                  </a:cubicBezTo>
                  <a:cubicBezTo>
                    <a:pt x="60" y="16"/>
                    <a:pt x="59" y="19"/>
                    <a:pt x="59" y="18"/>
                  </a:cubicBezTo>
                  <a:cubicBezTo>
                    <a:pt x="60" y="16"/>
                    <a:pt x="58" y="19"/>
                    <a:pt x="58" y="19"/>
                  </a:cubicBezTo>
                  <a:cubicBezTo>
                    <a:pt x="58" y="19"/>
                    <a:pt x="58" y="19"/>
                    <a:pt x="58" y="20"/>
                  </a:cubicBezTo>
                  <a:cubicBezTo>
                    <a:pt x="58" y="18"/>
                    <a:pt x="57" y="19"/>
                    <a:pt x="58" y="16"/>
                  </a:cubicBezTo>
                  <a:cubicBezTo>
                    <a:pt x="56" y="19"/>
                    <a:pt x="57" y="16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18"/>
                    <a:pt x="56" y="18"/>
                    <a:pt x="56" y="16"/>
                  </a:cubicBezTo>
                  <a:cubicBezTo>
                    <a:pt x="55" y="15"/>
                    <a:pt x="53" y="18"/>
                    <a:pt x="53" y="18"/>
                  </a:cubicBezTo>
                  <a:cubicBezTo>
                    <a:pt x="54" y="17"/>
                    <a:pt x="55" y="16"/>
                    <a:pt x="56" y="16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4"/>
                    <a:pt x="57" y="15"/>
                    <a:pt x="57" y="15"/>
                  </a:cubicBezTo>
                  <a:cubicBezTo>
                    <a:pt x="56" y="17"/>
                    <a:pt x="57" y="16"/>
                    <a:pt x="57" y="17"/>
                  </a:cubicBezTo>
                  <a:cubicBezTo>
                    <a:pt x="58" y="16"/>
                    <a:pt x="57" y="16"/>
                    <a:pt x="58" y="15"/>
                  </a:cubicBezTo>
                  <a:cubicBezTo>
                    <a:pt x="58" y="14"/>
                    <a:pt x="58" y="15"/>
                    <a:pt x="57" y="14"/>
                  </a:cubicBezTo>
                  <a:cubicBezTo>
                    <a:pt x="58" y="15"/>
                    <a:pt x="61" y="8"/>
                    <a:pt x="62" y="10"/>
                  </a:cubicBezTo>
                  <a:cubicBezTo>
                    <a:pt x="61" y="11"/>
                    <a:pt x="61" y="13"/>
                    <a:pt x="60" y="14"/>
                  </a:cubicBezTo>
                  <a:cubicBezTo>
                    <a:pt x="61" y="13"/>
                    <a:pt x="61" y="13"/>
                    <a:pt x="62" y="13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0"/>
                    <a:pt x="61" y="15"/>
                    <a:pt x="63" y="13"/>
                  </a:cubicBezTo>
                  <a:cubicBezTo>
                    <a:pt x="64" y="11"/>
                    <a:pt x="63" y="12"/>
                    <a:pt x="63" y="12"/>
                  </a:cubicBezTo>
                  <a:cubicBezTo>
                    <a:pt x="65" y="11"/>
                    <a:pt x="63" y="15"/>
                    <a:pt x="63" y="17"/>
                  </a:cubicBezTo>
                  <a:cubicBezTo>
                    <a:pt x="64" y="16"/>
                    <a:pt x="64" y="15"/>
                    <a:pt x="65" y="13"/>
                  </a:cubicBezTo>
                  <a:cubicBezTo>
                    <a:pt x="64" y="15"/>
                    <a:pt x="64" y="16"/>
                    <a:pt x="63" y="17"/>
                  </a:cubicBezTo>
                  <a:cubicBezTo>
                    <a:pt x="63" y="17"/>
                    <a:pt x="64" y="16"/>
                    <a:pt x="65" y="16"/>
                  </a:cubicBezTo>
                  <a:cubicBezTo>
                    <a:pt x="64" y="15"/>
                    <a:pt x="66" y="14"/>
                    <a:pt x="66" y="13"/>
                  </a:cubicBezTo>
                  <a:cubicBezTo>
                    <a:pt x="66" y="13"/>
                    <a:pt x="66" y="15"/>
                    <a:pt x="65" y="15"/>
                  </a:cubicBezTo>
                  <a:cubicBezTo>
                    <a:pt x="65" y="15"/>
                    <a:pt x="65" y="18"/>
                    <a:pt x="66" y="16"/>
                  </a:cubicBezTo>
                  <a:cubicBezTo>
                    <a:pt x="65" y="17"/>
                    <a:pt x="63" y="19"/>
                    <a:pt x="63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2" y="21"/>
                    <a:pt x="62" y="20"/>
                    <a:pt x="62" y="20"/>
                  </a:cubicBezTo>
                  <a:cubicBezTo>
                    <a:pt x="62" y="21"/>
                    <a:pt x="61" y="23"/>
                    <a:pt x="61" y="24"/>
                  </a:cubicBezTo>
                  <a:cubicBezTo>
                    <a:pt x="61" y="24"/>
                    <a:pt x="61" y="24"/>
                    <a:pt x="61" y="23"/>
                  </a:cubicBezTo>
                  <a:cubicBezTo>
                    <a:pt x="61" y="23"/>
                    <a:pt x="61" y="23"/>
                    <a:pt x="60" y="24"/>
                  </a:cubicBezTo>
                  <a:cubicBezTo>
                    <a:pt x="59" y="26"/>
                    <a:pt x="60" y="25"/>
                    <a:pt x="60" y="27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62" y="24"/>
                    <a:pt x="63" y="22"/>
                    <a:pt x="65" y="20"/>
                  </a:cubicBezTo>
                  <a:cubicBezTo>
                    <a:pt x="65" y="19"/>
                    <a:pt x="65" y="21"/>
                    <a:pt x="65" y="22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7" y="22"/>
                    <a:pt x="65" y="24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3"/>
                    <a:pt x="66" y="23"/>
                  </a:cubicBezTo>
                  <a:cubicBezTo>
                    <a:pt x="64" y="26"/>
                    <a:pt x="65" y="27"/>
                    <a:pt x="64" y="30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8"/>
                    <a:pt x="66" y="28"/>
                    <a:pt x="66" y="27"/>
                  </a:cubicBezTo>
                  <a:cubicBezTo>
                    <a:pt x="65" y="29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9"/>
                    <a:pt x="68" y="29"/>
                    <a:pt x="68" y="29"/>
                  </a:cubicBezTo>
                  <a:cubicBezTo>
                    <a:pt x="68" y="28"/>
                    <a:pt x="70" y="25"/>
                    <a:pt x="71" y="23"/>
                  </a:cubicBezTo>
                  <a:cubicBezTo>
                    <a:pt x="70" y="22"/>
                    <a:pt x="71" y="22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2" y="20"/>
                    <a:pt x="71" y="20"/>
                    <a:pt x="72" y="19"/>
                  </a:cubicBezTo>
                  <a:cubicBezTo>
                    <a:pt x="71" y="20"/>
                    <a:pt x="70" y="20"/>
                    <a:pt x="69" y="22"/>
                  </a:cubicBezTo>
                  <a:cubicBezTo>
                    <a:pt x="69" y="24"/>
                    <a:pt x="69" y="21"/>
                    <a:pt x="69" y="22"/>
                  </a:cubicBezTo>
                  <a:cubicBezTo>
                    <a:pt x="69" y="24"/>
                    <a:pt x="68" y="24"/>
                    <a:pt x="68" y="2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1"/>
                    <a:pt x="68" y="20"/>
                    <a:pt x="69" y="20"/>
                  </a:cubicBezTo>
                  <a:cubicBezTo>
                    <a:pt x="69" y="18"/>
                    <a:pt x="68" y="20"/>
                    <a:pt x="68" y="19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20"/>
                    <a:pt x="67" y="20"/>
                    <a:pt x="68" y="18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2" y="15"/>
                    <a:pt x="69" y="21"/>
                    <a:pt x="71" y="18"/>
                  </a:cubicBezTo>
                  <a:cubicBezTo>
                    <a:pt x="72" y="16"/>
                    <a:pt x="73" y="16"/>
                    <a:pt x="73" y="17"/>
                  </a:cubicBezTo>
                  <a:cubicBezTo>
                    <a:pt x="72" y="17"/>
                    <a:pt x="72" y="18"/>
                    <a:pt x="72" y="20"/>
                  </a:cubicBezTo>
                  <a:cubicBezTo>
                    <a:pt x="72" y="21"/>
                    <a:pt x="73" y="19"/>
                    <a:pt x="73" y="18"/>
                  </a:cubicBezTo>
                  <a:cubicBezTo>
                    <a:pt x="73" y="19"/>
                    <a:pt x="73" y="21"/>
                    <a:pt x="72" y="20"/>
                  </a:cubicBezTo>
                  <a:cubicBezTo>
                    <a:pt x="72" y="23"/>
                    <a:pt x="73" y="20"/>
                    <a:pt x="72" y="23"/>
                  </a:cubicBezTo>
                  <a:cubicBezTo>
                    <a:pt x="74" y="23"/>
                    <a:pt x="76" y="14"/>
                    <a:pt x="77" y="18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8"/>
                    <a:pt x="79" y="20"/>
                    <a:pt x="80" y="19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79" y="25"/>
                    <a:pt x="79" y="26"/>
                  </a:cubicBezTo>
                  <a:cubicBezTo>
                    <a:pt x="79" y="23"/>
                    <a:pt x="78" y="24"/>
                    <a:pt x="78" y="22"/>
                  </a:cubicBezTo>
                  <a:cubicBezTo>
                    <a:pt x="78" y="23"/>
                    <a:pt x="78" y="24"/>
                    <a:pt x="78" y="24"/>
                  </a:cubicBezTo>
                  <a:cubicBezTo>
                    <a:pt x="78" y="24"/>
                    <a:pt x="78" y="23"/>
                    <a:pt x="77" y="23"/>
                  </a:cubicBezTo>
                  <a:cubicBezTo>
                    <a:pt x="77" y="24"/>
                    <a:pt x="78" y="25"/>
                    <a:pt x="77" y="25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6" y="24"/>
                    <a:pt x="76" y="27"/>
                    <a:pt x="75" y="26"/>
                  </a:cubicBezTo>
                  <a:cubicBezTo>
                    <a:pt x="76" y="25"/>
                    <a:pt x="76" y="22"/>
                    <a:pt x="77" y="22"/>
                  </a:cubicBezTo>
                  <a:cubicBezTo>
                    <a:pt x="77" y="21"/>
                    <a:pt x="78" y="21"/>
                    <a:pt x="78" y="20"/>
                  </a:cubicBezTo>
                  <a:cubicBezTo>
                    <a:pt x="76" y="22"/>
                    <a:pt x="77" y="20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21"/>
                    <a:pt x="74" y="21"/>
                    <a:pt x="74" y="23"/>
                  </a:cubicBezTo>
                  <a:cubicBezTo>
                    <a:pt x="75" y="24"/>
                    <a:pt x="75" y="23"/>
                    <a:pt x="75" y="24"/>
                  </a:cubicBezTo>
                  <a:cubicBezTo>
                    <a:pt x="75" y="25"/>
                    <a:pt x="74" y="27"/>
                    <a:pt x="73" y="29"/>
                  </a:cubicBezTo>
                  <a:cubicBezTo>
                    <a:pt x="73" y="29"/>
                    <a:pt x="73" y="29"/>
                    <a:pt x="73" y="28"/>
                  </a:cubicBezTo>
                  <a:cubicBezTo>
                    <a:pt x="72" y="31"/>
                    <a:pt x="72" y="31"/>
                    <a:pt x="72" y="35"/>
                  </a:cubicBezTo>
                  <a:cubicBezTo>
                    <a:pt x="73" y="32"/>
                    <a:pt x="73" y="35"/>
                    <a:pt x="74" y="33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5" y="32"/>
                    <a:pt x="75" y="33"/>
                    <a:pt x="75" y="34"/>
                  </a:cubicBezTo>
                  <a:cubicBezTo>
                    <a:pt x="75" y="34"/>
                    <a:pt x="75" y="35"/>
                    <a:pt x="75" y="35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7" y="33"/>
                    <a:pt x="77" y="35"/>
                    <a:pt x="77" y="37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35"/>
                    <a:pt x="79" y="33"/>
                    <a:pt x="79" y="31"/>
                  </a:cubicBezTo>
                  <a:cubicBezTo>
                    <a:pt x="79" y="33"/>
                    <a:pt x="80" y="33"/>
                    <a:pt x="80" y="34"/>
                  </a:cubicBezTo>
                  <a:cubicBezTo>
                    <a:pt x="80" y="31"/>
                    <a:pt x="81" y="28"/>
                    <a:pt x="81" y="26"/>
                  </a:cubicBezTo>
                  <a:cubicBezTo>
                    <a:pt x="80" y="28"/>
                    <a:pt x="80" y="28"/>
                    <a:pt x="79" y="31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7" y="33"/>
                    <a:pt x="77" y="30"/>
                  </a:cubicBezTo>
                  <a:cubicBezTo>
                    <a:pt x="78" y="29"/>
                    <a:pt x="78" y="30"/>
                    <a:pt x="79" y="28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5"/>
                    <a:pt x="78" y="30"/>
                    <a:pt x="80" y="28"/>
                  </a:cubicBezTo>
                  <a:cubicBezTo>
                    <a:pt x="80" y="26"/>
                    <a:pt x="80" y="28"/>
                    <a:pt x="80" y="27"/>
                  </a:cubicBezTo>
                  <a:cubicBezTo>
                    <a:pt x="80" y="25"/>
                    <a:pt x="79" y="27"/>
                    <a:pt x="80" y="23"/>
                  </a:cubicBezTo>
                  <a:cubicBezTo>
                    <a:pt x="80" y="22"/>
                    <a:pt x="80" y="28"/>
                    <a:pt x="81" y="24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2" y="25"/>
                    <a:pt x="83" y="23"/>
                    <a:pt x="83" y="22"/>
                  </a:cubicBezTo>
                  <a:cubicBezTo>
                    <a:pt x="83" y="23"/>
                    <a:pt x="84" y="22"/>
                    <a:pt x="84" y="22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4" y="24"/>
                    <a:pt x="84" y="22"/>
                    <a:pt x="84" y="22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2"/>
                    <a:pt x="82" y="25"/>
                    <a:pt x="82" y="27"/>
                  </a:cubicBezTo>
                  <a:cubicBezTo>
                    <a:pt x="83" y="25"/>
                    <a:pt x="83" y="28"/>
                    <a:pt x="84" y="24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7"/>
                    <a:pt x="84" y="29"/>
                    <a:pt x="83" y="29"/>
                  </a:cubicBezTo>
                  <a:cubicBezTo>
                    <a:pt x="83" y="29"/>
                    <a:pt x="83" y="29"/>
                    <a:pt x="83" y="28"/>
                  </a:cubicBezTo>
                  <a:cubicBezTo>
                    <a:pt x="83" y="29"/>
                    <a:pt x="82" y="31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1" y="29"/>
                    <a:pt x="80" y="31"/>
                  </a:cubicBezTo>
                  <a:cubicBezTo>
                    <a:pt x="81" y="32"/>
                    <a:pt x="82" y="33"/>
                    <a:pt x="83" y="33"/>
                  </a:cubicBezTo>
                  <a:cubicBezTo>
                    <a:pt x="84" y="28"/>
                    <a:pt x="85" y="26"/>
                    <a:pt x="85" y="22"/>
                  </a:cubicBezTo>
                  <a:cubicBezTo>
                    <a:pt x="86" y="21"/>
                    <a:pt x="87" y="21"/>
                    <a:pt x="87" y="22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8" y="23"/>
                    <a:pt x="88" y="23"/>
                  </a:cubicBezTo>
                  <a:cubicBezTo>
                    <a:pt x="88" y="24"/>
                    <a:pt x="88" y="25"/>
                    <a:pt x="88" y="26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89" y="26"/>
                    <a:pt x="88" y="26"/>
                    <a:pt x="87" y="26"/>
                  </a:cubicBezTo>
                  <a:cubicBezTo>
                    <a:pt x="87" y="26"/>
                    <a:pt x="88" y="26"/>
                    <a:pt x="88" y="26"/>
                  </a:cubicBezTo>
                  <a:cubicBezTo>
                    <a:pt x="87" y="25"/>
                    <a:pt x="86" y="28"/>
                    <a:pt x="86" y="25"/>
                  </a:cubicBezTo>
                  <a:cubicBezTo>
                    <a:pt x="86" y="25"/>
                    <a:pt x="87" y="23"/>
                    <a:pt x="86" y="23"/>
                  </a:cubicBezTo>
                  <a:cubicBezTo>
                    <a:pt x="86" y="22"/>
                    <a:pt x="85" y="24"/>
                    <a:pt x="85" y="25"/>
                  </a:cubicBezTo>
                  <a:cubicBezTo>
                    <a:pt x="85" y="26"/>
                    <a:pt x="86" y="27"/>
                    <a:pt x="85" y="28"/>
                  </a:cubicBezTo>
                  <a:cubicBezTo>
                    <a:pt x="86" y="28"/>
                    <a:pt x="86" y="26"/>
                    <a:pt x="87" y="27"/>
                  </a:cubicBezTo>
                  <a:cubicBezTo>
                    <a:pt x="86" y="28"/>
                    <a:pt x="85" y="30"/>
                    <a:pt x="85" y="28"/>
                  </a:cubicBezTo>
                  <a:cubicBezTo>
                    <a:pt x="84" y="30"/>
                    <a:pt x="84" y="35"/>
                    <a:pt x="84" y="35"/>
                  </a:cubicBezTo>
                  <a:cubicBezTo>
                    <a:pt x="84" y="33"/>
                    <a:pt x="86" y="33"/>
                    <a:pt x="85" y="31"/>
                  </a:cubicBezTo>
                  <a:cubicBezTo>
                    <a:pt x="86" y="29"/>
                    <a:pt x="87" y="29"/>
                    <a:pt x="87" y="28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88" y="29"/>
                    <a:pt x="88" y="29"/>
                    <a:pt x="87" y="30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8" y="29"/>
                    <a:pt x="89" y="29"/>
                    <a:pt x="89" y="30"/>
                  </a:cubicBezTo>
                  <a:cubicBezTo>
                    <a:pt x="89" y="28"/>
                    <a:pt x="90" y="27"/>
                    <a:pt x="89" y="26"/>
                  </a:cubicBezTo>
                  <a:cubicBezTo>
                    <a:pt x="89" y="25"/>
                    <a:pt x="89" y="27"/>
                    <a:pt x="89" y="27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1" y="23"/>
                    <a:pt x="89" y="27"/>
                    <a:pt x="90" y="25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1" y="23"/>
                    <a:pt x="92" y="26"/>
                    <a:pt x="93" y="25"/>
                  </a:cubicBezTo>
                  <a:cubicBezTo>
                    <a:pt x="93" y="27"/>
                    <a:pt x="93" y="29"/>
                    <a:pt x="93" y="31"/>
                  </a:cubicBezTo>
                  <a:cubicBezTo>
                    <a:pt x="93" y="30"/>
                    <a:pt x="92" y="30"/>
                    <a:pt x="92" y="31"/>
                  </a:cubicBezTo>
                  <a:cubicBezTo>
                    <a:pt x="92" y="30"/>
                    <a:pt x="92" y="27"/>
                    <a:pt x="93" y="28"/>
                  </a:cubicBezTo>
                  <a:cubicBezTo>
                    <a:pt x="93" y="23"/>
                    <a:pt x="91" y="31"/>
                    <a:pt x="92" y="26"/>
                  </a:cubicBezTo>
                  <a:cubicBezTo>
                    <a:pt x="90" y="24"/>
                    <a:pt x="90" y="30"/>
                    <a:pt x="89" y="28"/>
                  </a:cubicBezTo>
                  <a:cubicBezTo>
                    <a:pt x="89" y="30"/>
                    <a:pt x="89" y="29"/>
                    <a:pt x="89" y="30"/>
                  </a:cubicBezTo>
                  <a:cubicBezTo>
                    <a:pt x="89" y="34"/>
                    <a:pt x="90" y="30"/>
                    <a:pt x="91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1" y="33"/>
                    <a:pt x="91" y="33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3" y="30"/>
                    <a:pt x="92" y="33"/>
                    <a:pt x="93" y="34"/>
                  </a:cubicBezTo>
                  <a:cubicBezTo>
                    <a:pt x="93" y="34"/>
                    <a:pt x="93" y="34"/>
                    <a:pt x="93" y="33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3"/>
                    <a:pt x="94" y="34"/>
                    <a:pt x="95" y="33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4" y="29"/>
                    <a:pt x="94" y="28"/>
                    <a:pt x="94" y="27"/>
                  </a:cubicBezTo>
                  <a:cubicBezTo>
                    <a:pt x="94" y="30"/>
                    <a:pt x="95" y="29"/>
                    <a:pt x="95" y="30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31"/>
                    <a:pt x="96" y="29"/>
                    <a:pt x="96" y="29"/>
                  </a:cubicBezTo>
                  <a:cubicBezTo>
                    <a:pt x="95" y="28"/>
                    <a:pt x="95" y="27"/>
                    <a:pt x="95" y="28"/>
                  </a:cubicBezTo>
                  <a:cubicBezTo>
                    <a:pt x="95" y="27"/>
                    <a:pt x="96" y="26"/>
                    <a:pt x="96" y="26"/>
                  </a:cubicBezTo>
                  <a:cubicBezTo>
                    <a:pt x="96" y="25"/>
                    <a:pt x="97" y="26"/>
                    <a:pt x="97" y="27"/>
                  </a:cubicBezTo>
                  <a:cubicBezTo>
                    <a:pt x="96" y="27"/>
                    <a:pt x="97" y="33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29"/>
                    <a:pt x="95" y="32"/>
                    <a:pt x="95" y="33"/>
                  </a:cubicBezTo>
                  <a:cubicBezTo>
                    <a:pt x="95" y="34"/>
                    <a:pt x="95" y="35"/>
                    <a:pt x="95" y="35"/>
                  </a:cubicBezTo>
                  <a:cubicBezTo>
                    <a:pt x="95" y="34"/>
                    <a:pt x="96" y="32"/>
                    <a:pt x="96" y="33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7" y="39"/>
                    <a:pt x="98" y="37"/>
                    <a:pt x="98" y="38"/>
                  </a:cubicBezTo>
                  <a:cubicBezTo>
                    <a:pt x="99" y="37"/>
                    <a:pt x="100" y="37"/>
                    <a:pt x="99" y="34"/>
                  </a:cubicBezTo>
                  <a:cubicBezTo>
                    <a:pt x="100" y="36"/>
                    <a:pt x="100" y="33"/>
                    <a:pt x="101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1" y="29"/>
                    <a:pt x="101" y="31"/>
                    <a:pt x="101" y="27"/>
                  </a:cubicBezTo>
                  <a:cubicBezTo>
                    <a:pt x="101" y="28"/>
                    <a:pt x="101" y="29"/>
                    <a:pt x="101" y="30"/>
                  </a:cubicBezTo>
                  <a:cubicBezTo>
                    <a:pt x="102" y="30"/>
                    <a:pt x="104" y="31"/>
                    <a:pt x="104" y="28"/>
                  </a:cubicBezTo>
                  <a:cubicBezTo>
                    <a:pt x="105" y="28"/>
                    <a:pt x="105" y="32"/>
                    <a:pt x="106" y="30"/>
                  </a:cubicBezTo>
                  <a:cubicBezTo>
                    <a:pt x="106" y="29"/>
                    <a:pt x="106" y="27"/>
                    <a:pt x="106" y="28"/>
                  </a:cubicBezTo>
                  <a:cubicBezTo>
                    <a:pt x="106" y="28"/>
                    <a:pt x="106" y="30"/>
                    <a:pt x="107" y="30"/>
                  </a:cubicBezTo>
                  <a:cubicBezTo>
                    <a:pt x="107" y="27"/>
                    <a:pt x="108" y="31"/>
                    <a:pt x="109" y="29"/>
                  </a:cubicBezTo>
                  <a:cubicBezTo>
                    <a:pt x="109" y="30"/>
                    <a:pt x="110" y="29"/>
                    <a:pt x="110" y="31"/>
                  </a:cubicBezTo>
                  <a:cubicBezTo>
                    <a:pt x="109" y="31"/>
                    <a:pt x="108" y="31"/>
                    <a:pt x="108" y="32"/>
                  </a:cubicBezTo>
                  <a:cubicBezTo>
                    <a:pt x="108" y="31"/>
                    <a:pt x="108" y="31"/>
                    <a:pt x="108" y="30"/>
                  </a:cubicBezTo>
                  <a:cubicBezTo>
                    <a:pt x="107" y="29"/>
                    <a:pt x="108" y="32"/>
                    <a:pt x="107" y="31"/>
                  </a:cubicBezTo>
                  <a:cubicBezTo>
                    <a:pt x="107" y="32"/>
                    <a:pt x="108" y="33"/>
                    <a:pt x="108" y="32"/>
                  </a:cubicBezTo>
                  <a:cubicBezTo>
                    <a:pt x="108" y="35"/>
                    <a:pt x="106" y="34"/>
                    <a:pt x="107" y="37"/>
                  </a:cubicBezTo>
                  <a:cubicBezTo>
                    <a:pt x="108" y="37"/>
                    <a:pt x="108" y="31"/>
                    <a:pt x="109" y="34"/>
                  </a:cubicBezTo>
                  <a:cubicBezTo>
                    <a:pt x="109" y="36"/>
                    <a:pt x="108" y="34"/>
                    <a:pt x="108" y="37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37"/>
                    <a:pt x="109" y="37"/>
                    <a:pt x="109" y="37"/>
                  </a:cubicBezTo>
                  <a:cubicBezTo>
                    <a:pt x="111" y="39"/>
                    <a:pt x="110" y="34"/>
                    <a:pt x="110" y="32"/>
                  </a:cubicBezTo>
                  <a:cubicBezTo>
                    <a:pt x="110" y="30"/>
                    <a:pt x="110" y="28"/>
                    <a:pt x="109" y="26"/>
                  </a:cubicBezTo>
                  <a:cubicBezTo>
                    <a:pt x="110" y="26"/>
                    <a:pt x="110" y="26"/>
                    <a:pt x="111" y="29"/>
                  </a:cubicBezTo>
                  <a:cubicBezTo>
                    <a:pt x="110" y="31"/>
                    <a:pt x="111" y="32"/>
                    <a:pt x="111" y="35"/>
                  </a:cubicBezTo>
                  <a:cubicBezTo>
                    <a:pt x="111" y="36"/>
                    <a:pt x="111" y="39"/>
                    <a:pt x="112" y="39"/>
                  </a:cubicBezTo>
                  <a:cubicBezTo>
                    <a:pt x="112" y="37"/>
                    <a:pt x="111" y="37"/>
                    <a:pt x="112" y="36"/>
                  </a:cubicBezTo>
                  <a:cubicBezTo>
                    <a:pt x="112" y="36"/>
                    <a:pt x="112" y="36"/>
                    <a:pt x="112" y="37"/>
                  </a:cubicBezTo>
                  <a:cubicBezTo>
                    <a:pt x="112" y="35"/>
                    <a:pt x="112" y="37"/>
                    <a:pt x="113" y="35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3" y="37"/>
                    <a:pt x="113" y="34"/>
                    <a:pt x="114" y="36"/>
                  </a:cubicBezTo>
                  <a:cubicBezTo>
                    <a:pt x="113" y="34"/>
                    <a:pt x="114" y="34"/>
                    <a:pt x="114" y="33"/>
                  </a:cubicBezTo>
                  <a:cubicBezTo>
                    <a:pt x="113" y="32"/>
                    <a:pt x="112" y="29"/>
                    <a:pt x="111" y="29"/>
                  </a:cubicBezTo>
                  <a:cubicBezTo>
                    <a:pt x="112" y="31"/>
                    <a:pt x="112" y="32"/>
                    <a:pt x="112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2" y="31"/>
                    <a:pt x="111" y="30"/>
                    <a:pt x="111" y="28"/>
                  </a:cubicBezTo>
                  <a:cubicBezTo>
                    <a:pt x="112" y="29"/>
                    <a:pt x="111" y="28"/>
                    <a:pt x="112" y="28"/>
                  </a:cubicBezTo>
                  <a:cubicBezTo>
                    <a:pt x="112" y="30"/>
                    <a:pt x="114" y="32"/>
                    <a:pt x="115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5"/>
                    <a:pt x="115" y="35"/>
                    <a:pt x="116" y="35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6" y="34"/>
                    <a:pt x="116" y="35"/>
                    <a:pt x="116" y="35"/>
                  </a:cubicBezTo>
                  <a:cubicBezTo>
                    <a:pt x="116" y="35"/>
                    <a:pt x="116" y="32"/>
                    <a:pt x="116" y="32"/>
                  </a:cubicBezTo>
                  <a:cubicBezTo>
                    <a:pt x="117" y="33"/>
                    <a:pt x="117" y="35"/>
                    <a:pt x="117" y="36"/>
                  </a:cubicBezTo>
                  <a:cubicBezTo>
                    <a:pt x="118" y="37"/>
                    <a:pt x="119" y="40"/>
                    <a:pt x="119" y="38"/>
                  </a:cubicBezTo>
                  <a:cubicBezTo>
                    <a:pt x="119" y="38"/>
                    <a:pt x="119" y="38"/>
                    <a:pt x="119" y="37"/>
                  </a:cubicBezTo>
                  <a:cubicBezTo>
                    <a:pt x="119" y="37"/>
                    <a:pt x="119" y="37"/>
                    <a:pt x="119" y="38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41"/>
                    <a:pt x="119" y="38"/>
                    <a:pt x="119" y="40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2"/>
                    <a:pt x="119" y="43"/>
                    <a:pt x="119" y="44"/>
                  </a:cubicBezTo>
                  <a:cubicBezTo>
                    <a:pt x="120" y="45"/>
                    <a:pt x="120" y="44"/>
                    <a:pt x="120" y="44"/>
                  </a:cubicBezTo>
                  <a:cubicBezTo>
                    <a:pt x="121" y="45"/>
                    <a:pt x="121" y="46"/>
                    <a:pt x="121" y="46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19" y="43"/>
                    <a:pt x="120" y="47"/>
                    <a:pt x="119" y="47"/>
                  </a:cubicBezTo>
                  <a:cubicBezTo>
                    <a:pt x="119" y="47"/>
                    <a:pt x="119" y="47"/>
                    <a:pt x="119" y="46"/>
                  </a:cubicBezTo>
                  <a:cubicBezTo>
                    <a:pt x="118" y="48"/>
                    <a:pt x="117" y="46"/>
                    <a:pt x="117" y="49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9"/>
                    <a:pt x="116" y="51"/>
                    <a:pt x="115" y="53"/>
                  </a:cubicBezTo>
                  <a:cubicBezTo>
                    <a:pt x="116" y="54"/>
                    <a:pt x="116" y="54"/>
                    <a:pt x="116" y="54"/>
                  </a:cubicBezTo>
                  <a:cubicBezTo>
                    <a:pt x="116" y="54"/>
                    <a:pt x="115" y="54"/>
                    <a:pt x="115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55"/>
                    <a:pt x="114" y="56"/>
                    <a:pt x="114" y="57"/>
                  </a:cubicBezTo>
                  <a:cubicBezTo>
                    <a:pt x="114" y="57"/>
                    <a:pt x="115" y="58"/>
                    <a:pt x="115" y="58"/>
                  </a:cubicBezTo>
                  <a:cubicBezTo>
                    <a:pt x="115" y="57"/>
                    <a:pt x="116" y="57"/>
                    <a:pt x="115" y="55"/>
                  </a:cubicBezTo>
                  <a:cubicBezTo>
                    <a:pt x="116" y="57"/>
                    <a:pt x="116" y="55"/>
                    <a:pt x="117" y="55"/>
                  </a:cubicBezTo>
                  <a:cubicBezTo>
                    <a:pt x="116" y="54"/>
                    <a:pt x="117" y="53"/>
                    <a:pt x="117" y="52"/>
                  </a:cubicBezTo>
                  <a:cubicBezTo>
                    <a:pt x="117" y="53"/>
                    <a:pt x="118" y="52"/>
                    <a:pt x="118" y="53"/>
                  </a:cubicBezTo>
                  <a:cubicBezTo>
                    <a:pt x="118" y="54"/>
                    <a:pt x="117" y="52"/>
                    <a:pt x="117" y="53"/>
                  </a:cubicBezTo>
                  <a:cubicBezTo>
                    <a:pt x="117" y="55"/>
                    <a:pt x="119" y="55"/>
                    <a:pt x="118" y="57"/>
                  </a:cubicBezTo>
                  <a:cubicBezTo>
                    <a:pt x="119" y="55"/>
                    <a:pt x="121" y="55"/>
                    <a:pt x="121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1" y="53"/>
                    <a:pt x="122" y="52"/>
                    <a:pt x="122" y="53"/>
                  </a:cubicBezTo>
                  <a:cubicBezTo>
                    <a:pt x="122" y="53"/>
                    <a:pt x="121" y="53"/>
                    <a:pt x="121" y="54"/>
                  </a:cubicBezTo>
                  <a:cubicBezTo>
                    <a:pt x="122" y="56"/>
                    <a:pt x="122" y="54"/>
                    <a:pt x="123" y="55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4" y="51"/>
                    <a:pt x="125" y="51"/>
                  </a:cubicBezTo>
                  <a:cubicBezTo>
                    <a:pt x="125" y="54"/>
                    <a:pt x="123" y="52"/>
                    <a:pt x="123" y="53"/>
                  </a:cubicBezTo>
                  <a:cubicBezTo>
                    <a:pt x="123" y="54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6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5" y="59"/>
                    <a:pt x="123" y="59"/>
                    <a:pt x="123" y="61"/>
                  </a:cubicBezTo>
                  <a:cubicBezTo>
                    <a:pt x="123" y="61"/>
                    <a:pt x="123" y="61"/>
                    <a:pt x="123" y="60"/>
                  </a:cubicBezTo>
                  <a:cubicBezTo>
                    <a:pt x="122" y="60"/>
                    <a:pt x="122" y="60"/>
                    <a:pt x="121" y="61"/>
                  </a:cubicBezTo>
                  <a:cubicBezTo>
                    <a:pt x="122" y="61"/>
                    <a:pt x="122" y="61"/>
                    <a:pt x="122" y="60"/>
                  </a:cubicBezTo>
                  <a:cubicBezTo>
                    <a:pt x="122" y="61"/>
                    <a:pt x="121" y="61"/>
                    <a:pt x="121" y="62"/>
                  </a:cubicBezTo>
                  <a:cubicBezTo>
                    <a:pt x="122" y="63"/>
                    <a:pt x="122" y="64"/>
                    <a:pt x="122" y="64"/>
                  </a:cubicBezTo>
                  <a:cubicBezTo>
                    <a:pt x="122" y="65"/>
                    <a:pt x="122" y="65"/>
                    <a:pt x="121" y="64"/>
                  </a:cubicBezTo>
                  <a:cubicBezTo>
                    <a:pt x="121" y="64"/>
                    <a:pt x="121" y="63"/>
                    <a:pt x="121" y="62"/>
                  </a:cubicBezTo>
                  <a:cubicBezTo>
                    <a:pt x="120" y="63"/>
                    <a:pt x="119" y="60"/>
                    <a:pt x="119" y="61"/>
                  </a:cubicBezTo>
                  <a:cubicBezTo>
                    <a:pt x="120" y="62"/>
                    <a:pt x="119" y="64"/>
                    <a:pt x="119" y="6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9" y="67"/>
                    <a:pt x="119" y="67"/>
                    <a:pt x="119" y="66"/>
                  </a:cubicBezTo>
                  <a:cubicBezTo>
                    <a:pt x="119" y="65"/>
                    <a:pt x="119" y="65"/>
                    <a:pt x="119" y="64"/>
                  </a:cubicBezTo>
                  <a:cubicBezTo>
                    <a:pt x="119" y="64"/>
                    <a:pt x="118" y="64"/>
                    <a:pt x="118" y="64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17" y="65"/>
                    <a:pt x="117" y="67"/>
                    <a:pt x="117" y="69"/>
                  </a:cubicBezTo>
                  <a:cubicBezTo>
                    <a:pt x="117" y="68"/>
                    <a:pt x="116" y="69"/>
                    <a:pt x="116" y="70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15" y="68"/>
                    <a:pt x="114" y="69"/>
                    <a:pt x="114" y="70"/>
                  </a:cubicBezTo>
                  <a:cubicBezTo>
                    <a:pt x="114" y="69"/>
                    <a:pt x="116" y="62"/>
                    <a:pt x="113" y="64"/>
                  </a:cubicBezTo>
                  <a:cubicBezTo>
                    <a:pt x="112" y="64"/>
                    <a:pt x="113" y="68"/>
                    <a:pt x="113" y="69"/>
                  </a:cubicBezTo>
                  <a:cubicBezTo>
                    <a:pt x="113" y="69"/>
                    <a:pt x="113" y="69"/>
                    <a:pt x="113" y="69"/>
                  </a:cubicBezTo>
                  <a:cubicBezTo>
                    <a:pt x="112" y="68"/>
                    <a:pt x="112" y="70"/>
                    <a:pt x="112" y="71"/>
                  </a:cubicBezTo>
                  <a:cubicBezTo>
                    <a:pt x="112" y="71"/>
                    <a:pt x="113" y="71"/>
                    <a:pt x="113" y="71"/>
                  </a:cubicBezTo>
                  <a:cubicBezTo>
                    <a:pt x="113" y="72"/>
                    <a:pt x="112" y="71"/>
                    <a:pt x="111" y="72"/>
                  </a:cubicBezTo>
                  <a:cubicBezTo>
                    <a:pt x="112" y="69"/>
                    <a:pt x="110" y="71"/>
                    <a:pt x="110" y="70"/>
                  </a:cubicBezTo>
                  <a:cubicBezTo>
                    <a:pt x="109" y="68"/>
                    <a:pt x="108" y="70"/>
                    <a:pt x="108" y="72"/>
                  </a:cubicBezTo>
                  <a:cubicBezTo>
                    <a:pt x="107" y="69"/>
                    <a:pt x="107" y="73"/>
                    <a:pt x="106" y="71"/>
                  </a:cubicBezTo>
                  <a:cubicBezTo>
                    <a:pt x="106" y="72"/>
                    <a:pt x="106" y="71"/>
                    <a:pt x="106" y="71"/>
                  </a:cubicBezTo>
                  <a:cubicBezTo>
                    <a:pt x="107" y="69"/>
                    <a:pt x="105" y="70"/>
                    <a:pt x="106" y="69"/>
                  </a:cubicBezTo>
                  <a:cubicBezTo>
                    <a:pt x="106" y="69"/>
                    <a:pt x="106" y="70"/>
                    <a:pt x="106" y="69"/>
                  </a:cubicBezTo>
                  <a:cubicBezTo>
                    <a:pt x="107" y="69"/>
                    <a:pt x="107" y="68"/>
                    <a:pt x="107" y="67"/>
                  </a:cubicBezTo>
                  <a:cubicBezTo>
                    <a:pt x="106" y="66"/>
                    <a:pt x="106" y="66"/>
                    <a:pt x="106" y="66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3"/>
                    <a:pt x="104" y="63"/>
                    <a:pt x="104" y="63"/>
                  </a:cubicBezTo>
                  <a:cubicBezTo>
                    <a:pt x="104" y="63"/>
                    <a:pt x="104" y="64"/>
                    <a:pt x="105" y="64"/>
                  </a:cubicBezTo>
                  <a:cubicBezTo>
                    <a:pt x="103" y="63"/>
                    <a:pt x="101" y="64"/>
                    <a:pt x="100" y="64"/>
                  </a:cubicBezTo>
                  <a:cubicBezTo>
                    <a:pt x="100" y="70"/>
                    <a:pt x="97" y="67"/>
                    <a:pt x="96" y="70"/>
                  </a:cubicBezTo>
                  <a:cubicBezTo>
                    <a:pt x="96" y="68"/>
                    <a:pt x="96" y="66"/>
                    <a:pt x="96" y="64"/>
                  </a:cubicBezTo>
                  <a:cubicBezTo>
                    <a:pt x="96" y="64"/>
                    <a:pt x="96" y="62"/>
                    <a:pt x="97" y="62"/>
                  </a:cubicBezTo>
                  <a:cubicBezTo>
                    <a:pt x="97" y="63"/>
                    <a:pt x="98" y="64"/>
                    <a:pt x="97" y="65"/>
                  </a:cubicBezTo>
                  <a:cubicBezTo>
                    <a:pt x="99" y="65"/>
                    <a:pt x="97" y="63"/>
                    <a:pt x="98" y="61"/>
                  </a:cubicBezTo>
                  <a:cubicBezTo>
                    <a:pt x="96" y="61"/>
                    <a:pt x="95" y="65"/>
                    <a:pt x="94" y="66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4" y="67"/>
                    <a:pt x="94" y="70"/>
                    <a:pt x="93" y="69"/>
                  </a:cubicBezTo>
                  <a:cubicBezTo>
                    <a:pt x="93" y="69"/>
                    <a:pt x="93" y="69"/>
                    <a:pt x="93" y="69"/>
                  </a:cubicBezTo>
                  <a:cubicBezTo>
                    <a:pt x="92" y="67"/>
                    <a:pt x="91" y="69"/>
                    <a:pt x="91" y="69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9" y="70"/>
                    <a:pt x="89" y="67"/>
                    <a:pt x="89" y="65"/>
                  </a:cubicBezTo>
                  <a:cubicBezTo>
                    <a:pt x="88" y="64"/>
                    <a:pt x="87" y="67"/>
                    <a:pt x="86" y="69"/>
                  </a:cubicBezTo>
                  <a:cubicBezTo>
                    <a:pt x="86" y="67"/>
                    <a:pt x="84" y="67"/>
                    <a:pt x="85" y="65"/>
                  </a:cubicBezTo>
                  <a:cubicBezTo>
                    <a:pt x="84" y="66"/>
                    <a:pt x="83" y="74"/>
                    <a:pt x="82" y="70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1" y="68"/>
                    <a:pt x="78" y="71"/>
                    <a:pt x="77" y="69"/>
                  </a:cubicBezTo>
                  <a:cubicBezTo>
                    <a:pt x="79" y="64"/>
                    <a:pt x="76" y="64"/>
                    <a:pt x="76" y="59"/>
                  </a:cubicBezTo>
                  <a:cubicBezTo>
                    <a:pt x="76" y="60"/>
                    <a:pt x="76" y="60"/>
                    <a:pt x="75" y="61"/>
                  </a:cubicBezTo>
                  <a:cubicBezTo>
                    <a:pt x="75" y="60"/>
                    <a:pt x="75" y="60"/>
                    <a:pt x="75" y="61"/>
                  </a:cubicBezTo>
                  <a:cubicBezTo>
                    <a:pt x="75" y="62"/>
                    <a:pt x="73" y="66"/>
                    <a:pt x="75" y="64"/>
                  </a:cubicBezTo>
                  <a:cubicBezTo>
                    <a:pt x="74" y="67"/>
                    <a:pt x="72" y="70"/>
                    <a:pt x="71" y="69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3" y="66"/>
                    <a:pt x="73" y="67"/>
                    <a:pt x="74" y="66"/>
                  </a:cubicBezTo>
                  <a:cubicBezTo>
                    <a:pt x="72" y="64"/>
                    <a:pt x="75" y="61"/>
                    <a:pt x="73" y="61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1"/>
                    <a:pt x="72" y="61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59"/>
                    <a:pt x="73" y="60"/>
                    <a:pt x="73" y="58"/>
                  </a:cubicBezTo>
                  <a:cubicBezTo>
                    <a:pt x="74" y="56"/>
                    <a:pt x="75" y="56"/>
                    <a:pt x="75" y="53"/>
                  </a:cubicBezTo>
                  <a:cubicBezTo>
                    <a:pt x="74" y="52"/>
                    <a:pt x="73" y="58"/>
                    <a:pt x="72" y="56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6"/>
                    <a:pt x="71" y="57"/>
                    <a:pt x="71" y="59"/>
                  </a:cubicBezTo>
                  <a:cubicBezTo>
                    <a:pt x="71" y="58"/>
                    <a:pt x="71" y="57"/>
                    <a:pt x="71" y="57"/>
                  </a:cubicBezTo>
                  <a:cubicBezTo>
                    <a:pt x="69" y="60"/>
                    <a:pt x="69" y="60"/>
                    <a:pt x="67" y="63"/>
                  </a:cubicBezTo>
                  <a:cubicBezTo>
                    <a:pt x="70" y="61"/>
                    <a:pt x="68" y="65"/>
                    <a:pt x="71" y="64"/>
                  </a:cubicBezTo>
                  <a:cubicBezTo>
                    <a:pt x="71" y="64"/>
                    <a:pt x="69" y="65"/>
                    <a:pt x="68" y="68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8" y="66"/>
                    <a:pt x="67" y="67"/>
                    <a:pt x="66" y="66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5" y="67"/>
                    <a:pt x="66" y="62"/>
                    <a:pt x="64" y="65"/>
                  </a:cubicBezTo>
                  <a:cubicBezTo>
                    <a:pt x="64" y="65"/>
                    <a:pt x="64" y="65"/>
                    <a:pt x="65" y="65"/>
                  </a:cubicBezTo>
                  <a:cubicBezTo>
                    <a:pt x="64" y="66"/>
                    <a:pt x="63" y="65"/>
                    <a:pt x="63" y="65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1" y="67"/>
                    <a:pt x="60" y="66"/>
                    <a:pt x="61" y="65"/>
                  </a:cubicBezTo>
                  <a:cubicBezTo>
                    <a:pt x="60" y="63"/>
                    <a:pt x="59" y="66"/>
                    <a:pt x="58" y="66"/>
                  </a:cubicBezTo>
                  <a:cubicBezTo>
                    <a:pt x="58" y="64"/>
                    <a:pt x="59" y="66"/>
                    <a:pt x="60" y="63"/>
                  </a:cubicBezTo>
                  <a:cubicBezTo>
                    <a:pt x="59" y="62"/>
                    <a:pt x="57" y="62"/>
                    <a:pt x="56" y="64"/>
                  </a:cubicBezTo>
                  <a:cubicBezTo>
                    <a:pt x="56" y="64"/>
                    <a:pt x="56" y="64"/>
                    <a:pt x="56" y="65"/>
                  </a:cubicBezTo>
                  <a:cubicBezTo>
                    <a:pt x="56" y="64"/>
                    <a:pt x="56" y="64"/>
                    <a:pt x="55" y="64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4" y="64"/>
                    <a:pt x="55" y="64"/>
                    <a:pt x="56" y="63"/>
                  </a:cubicBezTo>
                  <a:cubicBezTo>
                    <a:pt x="55" y="62"/>
                    <a:pt x="54" y="65"/>
                    <a:pt x="54" y="63"/>
                  </a:cubicBezTo>
                  <a:cubicBezTo>
                    <a:pt x="55" y="61"/>
                    <a:pt x="56" y="63"/>
                    <a:pt x="57" y="62"/>
                  </a:cubicBezTo>
                  <a:cubicBezTo>
                    <a:pt x="54" y="63"/>
                    <a:pt x="56" y="58"/>
                    <a:pt x="54" y="59"/>
                  </a:cubicBezTo>
                  <a:cubicBezTo>
                    <a:pt x="54" y="58"/>
                    <a:pt x="54" y="57"/>
                    <a:pt x="54" y="57"/>
                  </a:cubicBezTo>
                  <a:cubicBezTo>
                    <a:pt x="53" y="57"/>
                    <a:pt x="53" y="59"/>
                    <a:pt x="52" y="61"/>
                  </a:cubicBezTo>
                  <a:cubicBezTo>
                    <a:pt x="53" y="60"/>
                    <a:pt x="53" y="61"/>
                    <a:pt x="53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3" y="63"/>
                    <a:pt x="52" y="63"/>
                    <a:pt x="52" y="62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2" y="62"/>
                    <a:pt x="52" y="60"/>
                    <a:pt x="51" y="61"/>
                  </a:cubicBezTo>
                  <a:cubicBezTo>
                    <a:pt x="51" y="63"/>
                    <a:pt x="51" y="62"/>
                    <a:pt x="50" y="65"/>
                  </a:cubicBezTo>
                  <a:cubicBezTo>
                    <a:pt x="48" y="67"/>
                    <a:pt x="50" y="62"/>
                    <a:pt x="48" y="65"/>
                  </a:cubicBezTo>
                  <a:cubicBezTo>
                    <a:pt x="49" y="64"/>
                    <a:pt x="50" y="64"/>
                    <a:pt x="49" y="63"/>
                  </a:cubicBezTo>
                  <a:cubicBezTo>
                    <a:pt x="49" y="63"/>
                    <a:pt x="48" y="64"/>
                    <a:pt x="47" y="65"/>
                  </a:cubicBezTo>
                  <a:cubicBezTo>
                    <a:pt x="49" y="63"/>
                    <a:pt x="49" y="62"/>
                    <a:pt x="50" y="59"/>
                  </a:cubicBezTo>
                  <a:cubicBezTo>
                    <a:pt x="51" y="60"/>
                    <a:pt x="51" y="60"/>
                    <a:pt x="52" y="59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3" y="57"/>
                    <a:pt x="53" y="55"/>
                    <a:pt x="54" y="54"/>
                  </a:cubicBezTo>
                  <a:cubicBezTo>
                    <a:pt x="53" y="52"/>
                    <a:pt x="51" y="57"/>
                    <a:pt x="51" y="56"/>
                  </a:cubicBezTo>
                  <a:cubicBezTo>
                    <a:pt x="50" y="57"/>
                    <a:pt x="52" y="57"/>
                    <a:pt x="50" y="58"/>
                  </a:cubicBezTo>
                  <a:cubicBezTo>
                    <a:pt x="50" y="57"/>
                    <a:pt x="50" y="59"/>
                    <a:pt x="48" y="60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7"/>
                    <a:pt x="48" y="59"/>
                    <a:pt x="48" y="59"/>
                  </a:cubicBezTo>
                  <a:cubicBezTo>
                    <a:pt x="47" y="59"/>
                    <a:pt x="45" y="66"/>
                    <a:pt x="44" y="65"/>
                  </a:cubicBezTo>
                  <a:cubicBezTo>
                    <a:pt x="44" y="65"/>
                    <a:pt x="44" y="64"/>
                    <a:pt x="44" y="64"/>
                  </a:cubicBezTo>
                  <a:cubicBezTo>
                    <a:pt x="47" y="59"/>
                    <a:pt x="50" y="54"/>
                    <a:pt x="52" y="48"/>
                  </a:cubicBezTo>
                  <a:cubicBezTo>
                    <a:pt x="51" y="48"/>
                    <a:pt x="49" y="47"/>
                    <a:pt x="48" y="45"/>
                  </a:cubicBezTo>
                  <a:cubicBezTo>
                    <a:pt x="49" y="42"/>
                    <a:pt x="51" y="43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1" y="44"/>
                    <a:pt x="50" y="42"/>
                    <a:pt x="50" y="45"/>
                  </a:cubicBezTo>
                  <a:cubicBezTo>
                    <a:pt x="51" y="44"/>
                    <a:pt x="51" y="46"/>
                    <a:pt x="54" y="44"/>
                  </a:cubicBezTo>
                  <a:cubicBezTo>
                    <a:pt x="55" y="41"/>
                    <a:pt x="52" y="44"/>
                    <a:pt x="52" y="41"/>
                  </a:cubicBezTo>
                  <a:cubicBezTo>
                    <a:pt x="52" y="41"/>
                    <a:pt x="53" y="41"/>
                    <a:pt x="53" y="41"/>
                  </a:cubicBezTo>
                  <a:cubicBezTo>
                    <a:pt x="53" y="40"/>
                    <a:pt x="52" y="39"/>
                    <a:pt x="51" y="38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40"/>
                    <a:pt x="52" y="40"/>
                    <a:pt x="52" y="40"/>
                  </a:cubicBezTo>
                  <a:cubicBezTo>
                    <a:pt x="51" y="40"/>
                    <a:pt x="50" y="41"/>
                    <a:pt x="48" y="43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8" y="44"/>
                    <a:pt x="48" y="44"/>
                    <a:pt x="48" y="44"/>
                  </a:cubicBezTo>
                  <a:lnTo>
                    <a:pt x="48" y="43"/>
                  </a:lnTo>
                  <a:close/>
                  <a:moveTo>
                    <a:pt x="7" y="9"/>
                  </a:moveTo>
                  <a:cubicBezTo>
                    <a:pt x="7" y="9"/>
                    <a:pt x="7" y="8"/>
                    <a:pt x="8" y="8"/>
                  </a:cubicBezTo>
                  <a:cubicBezTo>
                    <a:pt x="7" y="8"/>
                    <a:pt x="7" y="9"/>
                    <a:pt x="7" y="9"/>
                  </a:cubicBezTo>
                  <a:close/>
                  <a:moveTo>
                    <a:pt x="65" y="41"/>
                  </a:moveTo>
                  <a:cubicBezTo>
                    <a:pt x="64" y="41"/>
                    <a:pt x="64" y="40"/>
                    <a:pt x="63" y="39"/>
                  </a:cubicBezTo>
                  <a:cubicBezTo>
                    <a:pt x="63" y="44"/>
                    <a:pt x="63" y="48"/>
                    <a:pt x="60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1" y="49"/>
                    <a:pt x="61" y="48"/>
                  </a:cubicBezTo>
                  <a:cubicBezTo>
                    <a:pt x="63" y="47"/>
                    <a:pt x="66" y="41"/>
                    <a:pt x="66" y="41"/>
                  </a:cubicBezTo>
                  <a:cubicBezTo>
                    <a:pt x="66" y="39"/>
                    <a:pt x="66" y="41"/>
                    <a:pt x="66" y="40"/>
                  </a:cubicBezTo>
                  <a:lnTo>
                    <a:pt x="65" y="41"/>
                  </a:lnTo>
                  <a:close/>
                  <a:moveTo>
                    <a:pt x="64" y="50"/>
                  </a:moveTo>
                  <a:cubicBezTo>
                    <a:pt x="64" y="50"/>
                    <a:pt x="64" y="49"/>
                    <a:pt x="65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9"/>
                    <a:pt x="64" y="49"/>
                    <a:pt x="64" y="50"/>
                  </a:cubicBezTo>
                  <a:close/>
                  <a:moveTo>
                    <a:pt x="65" y="47"/>
                  </a:moveTo>
                  <a:cubicBezTo>
                    <a:pt x="65" y="47"/>
                    <a:pt x="65" y="47"/>
                    <a:pt x="65" y="47"/>
                  </a:cubicBezTo>
                  <a:close/>
                  <a:moveTo>
                    <a:pt x="54" y="42"/>
                  </a:move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lose/>
                  <a:moveTo>
                    <a:pt x="54" y="45"/>
                  </a:move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4"/>
                    <a:pt x="54" y="44"/>
                    <a:pt x="54" y="45"/>
                  </a:cubicBezTo>
                  <a:close/>
                  <a:moveTo>
                    <a:pt x="56" y="52"/>
                  </a:moveTo>
                  <a:cubicBezTo>
                    <a:pt x="57" y="50"/>
                    <a:pt x="58" y="50"/>
                    <a:pt x="59" y="48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46"/>
                    <a:pt x="58" y="46"/>
                    <a:pt x="58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8"/>
                    <a:pt x="57" y="50"/>
                  </a:cubicBezTo>
                  <a:cubicBezTo>
                    <a:pt x="58" y="46"/>
                    <a:pt x="56" y="52"/>
                    <a:pt x="55" y="51"/>
                  </a:cubicBezTo>
                  <a:cubicBezTo>
                    <a:pt x="55" y="52"/>
                    <a:pt x="56" y="52"/>
                    <a:pt x="56" y="52"/>
                  </a:cubicBezTo>
                  <a:close/>
                  <a:moveTo>
                    <a:pt x="111" y="51"/>
                  </a:moveTo>
                  <a:cubicBezTo>
                    <a:pt x="111" y="51"/>
                    <a:pt x="112" y="52"/>
                    <a:pt x="112" y="52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0"/>
                    <a:pt x="109" y="53"/>
                  </a:cubicBezTo>
                  <a:cubicBezTo>
                    <a:pt x="108" y="52"/>
                    <a:pt x="108" y="51"/>
                    <a:pt x="108" y="49"/>
                  </a:cubicBezTo>
                  <a:cubicBezTo>
                    <a:pt x="108" y="49"/>
                    <a:pt x="108" y="50"/>
                    <a:pt x="108" y="50"/>
                  </a:cubicBezTo>
                  <a:cubicBezTo>
                    <a:pt x="110" y="45"/>
                    <a:pt x="110" y="54"/>
                    <a:pt x="111" y="51"/>
                  </a:cubicBezTo>
                  <a:close/>
                  <a:moveTo>
                    <a:pt x="101" y="48"/>
                  </a:moveTo>
                  <a:cubicBezTo>
                    <a:pt x="101" y="48"/>
                    <a:pt x="101" y="47"/>
                    <a:pt x="101" y="47"/>
                  </a:cubicBezTo>
                  <a:cubicBezTo>
                    <a:pt x="99" y="52"/>
                    <a:pt x="98" y="53"/>
                    <a:pt x="97" y="53"/>
                  </a:cubicBezTo>
                  <a:cubicBezTo>
                    <a:pt x="97" y="55"/>
                    <a:pt x="98" y="56"/>
                    <a:pt x="98" y="57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7" y="61"/>
                    <a:pt x="98" y="61"/>
                    <a:pt x="98" y="62"/>
                  </a:cubicBezTo>
                  <a:cubicBezTo>
                    <a:pt x="98" y="61"/>
                    <a:pt x="100" y="59"/>
                    <a:pt x="100" y="57"/>
                  </a:cubicBezTo>
                  <a:cubicBezTo>
                    <a:pt x="99" y="56"/>
                    <a:pt x="99" y="56"/>
                    <a:pt x="99" y="56"/>
                  </a:cubicBezTo>
                  <a:cubicBezTo>
                    <a:pt x="99" y="57"/>
                    <a:pt x="100" y="56"/>
                    <a:pt x="101" y="55"/>
                  </a:cubicBezTo>
                  <a:cubicBezTo>
                    <a:pt x="101" y="54"/>
                    <a:pt x="100" y="53"/>
                    <a:pt x="100" y="55"/>
                  </a:cubicBezTo>
                  <a:cubicBezTo>
                    <a:pt x="100" y="54"/>
                    <a:pt x="101" y="54"/>
                    <a:pt x="100" y="52"/>
                  </a:cubicBezTo>
                  <a:cubicBezTo>
                    <a:pt x="101" y="50"/>
                    <a:pt x="102" y="52"/>
                    <a:pt x="103" y="52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04" y="56"/>
                    <a:pt x="103" y="52"/>
                    <a:pt x="104" y="53"/>
                  </a:cubicBezTo>
                  <a:cubicBezTo>
                    <a:pt x="103" y="54"/>
                    <a:pt x="104" y="56"/>
                    <a:pt x="104" y="56"/>
                  </a:cubicBezTo>
                  <a:cubicBezTo>
                    <a:pt x="104" y="57"/>
                    <a:pt x="104" y="59"/>
                    <a:pt x="104" y="59"/>
                  </a:cubicBezTo>
                  <a:cubicBezTo>
                    <a:pt x="105" y="55"/>
                    <a:pt x="105" y="61"/>
                    <a:pt x="106" y="58"/>
                  </a:cubicBezTo>
                  <a:cubicBezTo>
                    <a:pt x="106" y="59"/>
                    <a:pt x="106" y="60"/>
                    <a:pt x="106" y="60"/>
                  </a:cubicBezTo>
                  <a:cubicBezTo>
                    <a:pt x="107" y="58"/>
                    <a:pt x="107" y="57"/>
                    <a:pt x="107" y="55"/>
                  </a:cubicBezTo>
                  <a:cubicBezTo>
                    <a:pt x="106" y="54"/>
                    <a:pt x="106" y="58"/>
                    <a:pt x="105" y="57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6" y="52"/>
                    <a:pt x="106" y="52"/>
                    <a:pt x="106" y="53"/>
                  </a:cubicBezTo>
                  <a:cubicBezTo>
                    <a:pt x="106" y="52"/>
                    <a:pt x="106" y="52"/>
                    <a:pt x="106" y="51"/>
                  </a:cubicBezTo>
                  <a:cubicBezTo>
                    <a:pt x="106" y="50"/>
                    <a:pt x="106" y="50"/>
                    <a:pt x="106" y="49"/>
                  </a:cubicBezTo>
                  <a:cubicBezTo>
                    <a:pt x="106" y="49"/>
                    <a:pt x="105" y="49"/>
                    <a:pt x="105" y="48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4" y="46"/>
                    <a:pt x="104" y="47"/>
                    <a:pt x="104" y="48"/>
                  </a:cubicBezTo>
                  <a:cubicBezTo>
                    <a:pt x="103" y="48"/>
                    <a:pt x="103" y="50"/>
                    <a:pt x="103" y="48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2" y="47"/>
                    <a:pt x="102" y="48"/>
                    <a:pt x="101" y="48"/>
                  </a:cubicBezTo>
                  <a:close/>
                  <a:moveTo>
                    <a:pt x="77" y="43"/>
                  </a:moveTo>
                  <a:cubicBezTo>
                    <a:pt x="76" y="48"/>
                    <a:pt x="76" y="52"/>
                    <a:pt x="78" y="51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9" y="55"/>
                    <a:pt x="81" y="48"/>
                    <a:pt x="82" y="52"/>
                  </a:cubicBezTo>
                  <a:cubicBezTo>
                    <a:pt x="81" y="53"/>
                    <a:pt x="81" y="53"/>
                    <a:pt x="80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0" y="58"/>
                    <a:pt x="81" y="57"/>
                    <a:pt x="82" y="57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0" y="59"/>
                    <a:pt x="80" y="58"/>
                    <a:pt x="80" y="59"/>
                  </a:cubicBezTo>
                  <a:cubicBezTo>
                    <a:pt x="80" y="59"/>
                    <a:pt x="79" y="55"/>
                    <a:pt x="78" y="56"/>
                  </a:cubicBezTo>
                  <a:cubicBezTo>
                    <a:pt x="78" y="58"/>
                    <a:pt x="79" y="57"/>
                    <a:pt x="78" y="61"/>
                  </a:cubicBezTo>
                  <a:cubicBezTo>
                    <a:pt x="79" y="59"/>
                    <a:pt x="79" y="61"/>
                    <a:pt x="80" y="61"/>
                  </a:cubicBezTo>
                  <a:cubicBezTo>
                    <a:pt x="79" y="62"/>
                    <a:pt x="79" y="63"/>
                    <a:pt x="78" y="65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5"/>
                    <a:pt x="78" y="65"/>
                    <a:pt x="78" y="68"/>
                  </a:cubicBezTo>
                  <a:cubicBezTo>
                    <a:pt x="79" y="67"/>
                    <a:pt x="80" y="68"/>
                    <a:pt x="80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81" y="67"/>
                    <a:pt x="81" y="64"/>
                    <a:pt x="82" y="65"/>
                  </a:cubicBezTo>
                  <a:cubicBezTo>
                    <a:pt x="82" y="64"/>
                    <a:pt x="82" y="63"/>
                    <a:pt x="82" y="64"/>
                  </a:cubicBezTo>
                  <a:cubicBezTo>
                    <a:pt x="81" y="64"/>
                    <a:pt x="81" y="66"/>
                    <a:pt x="80" y="66"/>
                  </a:cubicBezTo>
                  <a:cubicBezTo>
                    <a:pt x="80" y="64"/>
                    <a:pt x="81" y="66"/>
                    <a:pt x="81" y="63"/>
                  </a:cubicBezTo>
                  <a:cubicBezTo>
                    <a:pt x="81" y="62"/>
                    <a:pt x="79" y="64"/>
                    <a:pt x="80" y="61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0"/>
                    <a:pt x="82" y="60"/>
                    <a:pt x="82" y="58"/>
                  </a:cubicBezTo>
                  <a:cubicBezTo>
                    <a:pt x="82" y="57"/>
                    <a:pt x="83" y="60"/>
                    <a:pt x="83" y="58"/>
                  </a:cubicBezTo>
                  <a:cubicBezTo>
                    <a:pt x="84" y="57"/>
                    <a:pt x="83" y="54"/>
                    <a:pt x="84" y="55"/>
                  </a:cubicBezTo>
                  <a:cubicBezTo>
                    <a:pt x="84" y="58"/>
                    <a:pt x="86" y="58"/>
                    <a:pt x="87" y="58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5"/>
                    <a:pt x="87" y="57"/>
                    <a:pt x="87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9" y="55"/>
                    <a:pt x="89" y="54"/>
                  </a:cubicBezTo>
                  <a:cubicBezTo>
                    <a:pt x="89" y="56"/>
                    <a:pt x="88" y="55"/>
                    <a:pt x="88" y="57"/>
                  </a:cubicBezTo>
                  <a:cubicBezTo>
                    <a:pt x="88" y="58"/>
                    <a:pt x="88" y="58"/>
                    <a:pt x="89" y="58"/>
                  </a:cubicBezTo>
                  <a:cubicBezTo>
                    <a:pt x="89" y="58"/>
                    <a:pt x="89" y="58"/>
                    <a:pt x="89" y="59"/>
                  </a:cubicBezTo>
                  <a:cubicBezTo>
                    <a:pt x="89" y="60"/>
                    <a:pt x="90" y="56"/>
                    <a:pt x="90" y="56"/>
                  </a:cubicBezTo>
                  <a:cubicBezTo>
                    <a:pt x="91" y="53"/>
                    <a:pt x="89" y="53"/>
                    <a:pt x="89" y="51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0"/>
                    <a:pt x="91" y="51"/>
                    <a:pt x="91" y="52"/>
                  </a:cubicBezTo>
                  <a:cubicBezTo>
                    <a:pt x="92" y="53"/>
                    <a:pt x="91" y="54"/>
                    <a:pt x="92" y="53"/>
                  </a:cubicBezTo>
                  <a:cubicBezTo>
                    <a:pt x="92" y="50"/>
                    <a:pt x="93" y="52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3"/>
                    <a:pt x="95" y="53"/>
                    <a:pt x="95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5" y="48"/>
                    <a:pt x="94" y="45"/>
                    <a:pt x="93" y="47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2" y="45"/>
                    <a:pt x="91" y="50"/>
                    <a:pt x="91" y="46"/>
                  </a:cubicBezTo>
                  <a:cubicBezTo>
                    <a:pt x="91" y="45"/>
                    <a:pt x="91" y="46"/>
                    <a:pt x="91" y="44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8" y="46"/>
                    <a:pt x="88" y="48"/>
                    <a:pt x="87" y="49"/>
                  </a:cubicBezTo>
                  <a:cubicBezTo>
                    <a:pt x="87" y="50"/>
                    <a:pt x="87" y="50"/>
                    <a:pt x="87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86" y="50"/>
                    <a:pt x="86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47"/>
                    <a:pt x="87" y="46"/>
                    <a:pt x="87" y="45"/>
                  </a:cubicBezTo>
                  <a:cubicBezTo>
                    <a:pt x="87" y="45"/>
                    <a:pt x="87" y="43"/>
                    <a:pt x="87" y="43"/>
                  </a:cubicBezTo>
                  <a:cubicBezTo>
                    <a:pt x="87" y="44"/>
                    <a:pt x="86" y="44"/>
                    <a:pt x="86" y="45"/>
                  </a:cubicBezTo>
                  <a:cubicBezTo>
                    <a:pt x="85" y="46"/>
                    <a:pt x="84" y="42"/>
                    <a:pt x="82" y="44"/>
                  </a:cubicBezTo>
                  <a:cubicBezTo>
                    <a:pt x="83" y="43"/>
                    <a:pt x="81" y="42"/>
                    <a:pt x="83" y="42"/>
                  </a:cubicBezTo>
                  <a:cubicBezTo>
                    <a:pt x="82" y="39"/>
                    <a:pt x="82" y="44"/>
                    <a:pt x="81" y="44"/>
                  </a:cubicBezTo>
                  <a:cubicBezTo>
                    <a:pt x="81" y="43"/>
                    <a:pt x="81" y="44"/>
                    <a:pt x="82" y="42"/>
                  </a:cubicBezTo>
                  <a:cubicBezTo>
                    <a:pt x="80" y="41"/>
                    <a:pt x="79" y="46"/>
                    <a:pt x="77" y="45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7" y="43"/>
                    <a:pt x="77" y="43"/>
                    <a:pt x="77" y="43"/>
                  </a:cubicBezTo>
                  <a:close/>
                  <a:moveTo>
                    <a:pt x="73" y="45"/>
                  </a:moveTo>
                  <a:cubicBezTo>
                    <a:pt x="72" y="46"/>
                    <a:pt x="72" y="46"/>
                    <a:pt x="72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48"/>
                    <a:pt x="71" y="50"/>
                    <a:pt x="70" y="51"/>
                  </a:cubicBezTo>
                  <a:cubicBezTo>
                    <a:pt x="71" y="50"/>
                    <a:pt x="71" y="49"/>
                    <a:pt x="71" y="49"/>
                  </a:cubicBezTo>
                  <a:cubicBezTo>
                    <a:pt x="71" y="47"/>
                    <a:pt x="70" y="46"/>
                    <a:pt x="69" y="49"/>
                  </a:cubicBezTo>
                  <a:cubicBezTo>
                    <a:pt x="71" y="46"/>
                    <a:pt x="69" y="53"/>
                    <a:pt x="70" y="51"/>
                  </a:cubicBezTo>
                  <a:cubicBezTo>
                    <a:pt x="69" y="53"/>
                    <a:pt x="69" y="52"/>
                    <a:pt x="68" y="52"/>
                  </a:cubicBezTo>
                  <a:cubicBezTo>
                    <a:pt x="69" y="51"/>
                    <a:pt x="69" y="49"/>
                    <a:pt x="69" y="48"/>
                  </a:cubicBezTo>
                  <a:cubicBezTo>
                    <a:pt x="68" y="48"/>
                    <a:pt x="68" y="48"/>
                    <a:pt x="67" y="48"/>
                  </a:cubicBezTo>
                  <a:cubicBezTo>
                    <a:pt x="67" y="50"/>
                    <a:pt x="66" y="51"/>
                    <a:pt x="67" y="52"/>
                  </a:cubicBezTo>
                  <a:cubicBezTo>
                    <a:pt x="66" y="52"/>
                    <a:pt x="66" y="52"/>
                    <a:pt x="66" y="51"/>
                  </a:cubicBezTo>
                  <a:cubicBezTo>
                    <a:pt x="66" y="51"/>
                    <a:pt x="66" y="51"/>
                    <a:pt x="66" y="50"/>
                  </a:cubicBezTo>
                  <a:cubicBezTo>
                    <a:pt x="67" y="49"/>
                    <a:pt x="66" y="48"/>
                    <a:pt x="66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8"/>
                    <a:pt x="66" y="48"/>
                    <a:pt x="66" y="49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6" y="49"/>
                    <a:pt x="65" y="51"/>
                    <a:pt x="65" y="52"/>
                  </a:cubicBezTo>
                  <a:cubicBezTo>
                    <a:pt x="65" y="50"/>
                    <a:pt x="64" y="51"/>
                    <a:pt x="64" y="51"/>
                  </a:cubicBezTo>
                  <a:cubicBezTo>
                    <a:pt x="64" y="54"/>
                    <a:pt x="64" y="54"/>
                    <a:pt x="64" y="54"/>
                  </a:cubicBezTo>
                  <a:cubicBezTo>
                    <a:pt x="63" y="55"/>
                    <a:pt x="63" y="52"/>
                    <a:pt x="63" y="54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7" y="52"/>
                    <a:pt x="65" y="56"/>
                    <a:pt x="67" y="56"/>
                  </a:cubicBezTo>
                  <a:cubicBezTo>
                    <a:pt x="68" y="55"/>
                    <a:pt x="69" y="57"/>
                    <a:pt x="69" y="53"/>
                  </a:cubicBezTo>
                  <a:cubicBezTo>
                    <a:pt x="69" y="54"/>
                    <a:pt x="70" y="56"/>
                    <a:pt x="70" y="55"/>
                  </a:cubicBezTo>
                  <a:cubicBezTo>
                    <a:pt x="71" y="52"/>
                    <a:pt x="73" y="52"/>
                    <a:pt x="73" y="51"/>
                  </a:cubicBezTo>
                  <a:cubicBezTo>
                    <a:pt x="72" y="51"/>
                    <a:pt x="72" y="52"/>
                    <a:pt x="72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3" y="49"/>
                    <a:pt x="73" y="47"/>
                    <a:pt x="73" y="45"/>
                  </a:cubicBezTo>
                  <a:close/>
                  <a:moveTo>
                    <a:pt x="64" y="24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1657350"/>
            <a:ext cx="1600200" cy="52006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429250" y="1657350"/>
            <a:ext cx="6076950" cy="52006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占位符 8" descr="图片包含 人, 女人, 看着, 年轻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5991726" y="4808404"/>
            <a:ext cx="4951997" cy="149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6000" dirty="0" err="1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Albina</a:t>
            </a:r>
            <a:endParaRPr lang="en-US" sz="6000" dirty="0">
              <a:solidFill>
                <a:schemeClr val="bg2"/>
              </a:solidFill>
              <a:latin typeface="微软雅黑" panose="020B0503020204020204" charset="-122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75000"/>
              </a:lnSpc>
              <a:defRPr/>
            </a:pPr>
            <a:r>
              <a:rPr lang="en-US" sz="60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Multipurpose</a:t>
            </a:r>
          </a:p>
        </p:txBody>
      </p:sp>
      <p:sp>
        <p:nvSpPr>
          <p:cNvPr id="7" name="Rectangle 6"/>
          <p:cNvSpPr/>
          <p:nvPr/>
        </p:nvSpPr>
        <p:spPr>
          <a:xfrm>
            <a:off x="270515" y="3934509"/>
            <a:ext cx="1059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text.</a:t>
            </a:r>
          </a:p>
        </p:txBody>
      </p:sp>
      <p:sp>
        <p:nvSpPr>
          <p:cNvPr id="8" name="Rectangle 7"/>
          <p:cNvSpPr/>
          <p:nvPr/>
        </p:nvSpPr>
        <p:spPr>
          <a:xfrm>
            <a:off x="8709429" y="2324497"/>
            <a:ext cx="2260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bg1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bg1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bg1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bg1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when an unknown.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261257"/>
            <a:ext cx="5892800" cy="3969156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占位符 5" descr="图片包含 室内, 桌子, 木, 书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图片占位符 8" descr="图片包含 人, 女孩, 男人, 黑色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Freeform 5"/>
          <p:cNvSpPr/>
          <p:nvPr/>
        </p:nvSpPr>
        <p:spPr bwMode="auto">
          <a:xfrm rot="11243796">
            <a:off x="7857549" y="1685834"/>
            <a:ext cx="2319338" cy="1022350"/>
          </a:xfrm>
          <a:custGeom>
            <a:avLst/>
            <a:gdLst>
              <a:gd name="T0" fmla="*/ 523 w 615"/>
              <a:gd name="T1" fmla="*/ 114 h 269"/>
              <a:gd name="T2" fmla="*/ 466 w 615"/>
              <a:gd name="T3" fmla="*/ 68 h 269"/>
              <a:gd name="T4" fmla="*/ 216 w 615"/>
              <a:gd name="T5" fmla="*/ 33 h 269"/>
              <a:gd name="T6" fmla="*/ 21 w 615"/>
              <a:gd name="T7" fmla="*/ 209 h 269"/>
              <a:gd name="T8" fmla="*/ 230 w 615"/>
              <a:gd name="T9" fmla="*/ 242 h 269"/>
              <a:gd name="T10" fmla="*/ 578 w 615"/>
              <a:gd name="T11" fmla="*/ 259 h 269"/>
              <a:gd name="T12" fmla="*/ 523 w 615"/>
              <a:gd name="T13" fmla="*/ 11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" h="269">
                <a:moveTo>
                  <a:pt x="523" y="114"/>
                </a:moveTo>
                <a:cubicBezTo>
                  <a:pt x="508" y="94"/>
                  <a:pt x="489" y="78"/>
                  <a:pt x="466" y="68"/>
                </a:cubicBezTo>
                <a:cubicBezTo>
                  <a:pt x="398" y="38"/>
                  <a:pt x="276" y="0"/>
                  <a:pt x="216" y="33"/>
                </a:cubicBezTo>
                <a:cubicBezTo>
                  <a:pt x="143" y="73"/>
                  <a:pt x="0" y="179"/>
                  <a:pt x="21" y="209"/>
                </a:cubicBezTo>
                <a:cubicBezTo>
                  <a:pt x="42" y="239"/>
                  <a:pt x="68" y="242"/>
                  <a:pt x="230" y="242"/>
                </a:cubicBezTo>
                <a:cubicBezTo>
                  <a:pt x="392" y="242"/>
                  <a:pt x="528" y="269"/>
                  <a:pt x="578" y="259"/>
                </a:cubicBezTo>
                <a:cubicBezTo>
                  <a:pt x="615" y="252"/>
                  <a:pt x="556" y="161"/>
                  <a:pt x="523" y="11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Freeform 5"/>
          <p:cNvSpPr/>
          <p:nvPr/>
        </p:nvSpPr>
        <p:spPr bwMode="auto">
          <a:xfrm rot="11780636">
            <a:off x="7816722" y="1734658"/>
            <a:ext cx="2319338" cy="1022350"/>
          </a:xfrm>
          <a:custGeom>
            <a:avLst/>
            <a:gdLst>
              <a:gd name="T0" fmla="*/ 523 w 615"/>
              <a:gd name="T1" fmla="*/ 114 h 269"/>
              <a:gd name="T2" fmla="*/ 466 w 615"/>
              <a:gd name="T3" fmla="*/ 68 h 269"/>
              <a:gd name="T4" fmla="*/ 216 w 615"/>
              <a:gd name="T5" fmla="*/ 33 h 269"/>
              <a:gd name="T6" fmla="*/ 21 w 615"/>
              <a:gd name="T7" fmla="*/ 209 h 269"/>
              <a:gd name="T8" fmla="*/ 230 w 615"/>
              <a:gd name="T9" fmla="*/ 242 h 269"/>
              <a:gd name="T10" fmla="*/ 578 w 615"/>
              <a:gd name="T11" fmla="*/ 259 h 269"/>
              <a:gd name="T12" fmla="*/ 523 w 615"/>
              <a:gd name="T13" fmla="*/ 11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5" h="269">
                <a:moveTo>
                  <a:pt x="523" y="114"/>
                </a:moveTo>
                <a:cubicBezTo>
                  <a:pt x="508" y="94"/>
                  <a:pt x="489" y="78"/>
                  <a:pt x="466" y="68"/>
                </a:cubicBezTo>
                <a:cubicBezTo>
                  <a:pt x="398" y="38"/>
                  <a:pt x="276" y="0"/>
                  <a:pt x="216" y="33"/>
                </a:cubicBezTo>
                <a:cubicBezTo>
                  <a:pt x="143" y="73"/>
                  <a:pt x="0" y="179"/>
                  <a:pt x="21" y="209"/>
                </a:cubicBezTo>
                <a:cubicBezTo>
                  <a:pt x="42" y="239"/>
                  <a:pt x="68" y="242"/>
                  <a:pt x="230" y="242"/>
                </a:cubicBezTo>
                <a:cubicBezTo>
                  <a:pt x="392" y="242"/>
                  <a:pt x="528" y="269"/>
                  <a:pt x="578" y="259"/>
                </a:cubicBezTo>
                <a:cubicBezTo>
                  <a:pt x="615" y="252"/>
                  <a:pt x="556" y="161"/>
                  <a:pt x="523" y="114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17611" y="969542"/>
            <a:ext cx="1885453" cy="153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11500" dirty="0">
                <a:solidFill>
                  <a:schemeClr val="accent6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02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7243" y="754529"/>
            <a:ext cx="3071675" cy="149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60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Second</a:t>
            </a:r>
          </a:p>
          <a:p>
            <a:pPr>
              <a:lnSpc>
                <a:spcPct val="75000"/>
              </a:lnSpc>
              <a:defRPr/>
            </a:pPr>
            <a:r>
              <a:rPr lang="en-US" sz="60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Concept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34882" y="5597185"/>
            <a:ext cx="167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77518" y="4955919"/>
            <a:ext cx="1128835" cy="610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$50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90028" y="1548632"/>
            <a:ext cx="167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64202" y="3824899"/>
            <a:ext cx="3015569" cy="1222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intro</a:t>
            </a:r>
          </a:p>
        </p:txBody>
      </p:sp>
      <p:sp>
        <p:nvSpPr>
          <p:cNvPr id="3" name="Rectangle 2"/>
          <p:cNvSpPr/>
          <p:nvPr/>
        </p:nvSpPr>
        <p:spPr>
          <a:xfrm>
            <a:off x="3219005" y="5116640"/>
            <a:ext cx="6096000" cy="44890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has been the industry's standard dummy text ever since the 1500s, when an unknown.</a:t>
            </a:r>
          </a:p>
        </p:txBody>
      </p:sp>
      <p:sp>
        <p:nvSpPr>
          <p:cNvPr id="12" name="Freeform 6"/>
          <p:cNvSpPr/>
          <p:nvPr/>
        </p:nvSpPr>
        <p:spPr bwMode="auto">
          <a:xfrm>
            <a:off x="10870931" y="4171950"/>
            <a:ext cx="1319481" cy="2687638"/>
          </a:xfrm>
          <a:custGeom>
            <a:avLst/>
            <a:gdLst>
              <a:gd name="T0" fmla="*/ 684 w 684"/>
              <a:gd name="T1" fmla="*/ 13 h 1394"/>
              <a:gd name="T2" fmla="*/ 630 w 684"/>
              <a:gd name="T3" fmla="*/ 26 h 1394"/>
              <a:gd name="T4" fmla="*/ 504 w 684"/>
              <a:gd name="T5" fmla="*/ 308 h 1394"/>
              <a:gd name="T6" fmla="*/ 180 w 684"/>
              <a:gd name="T7" fmla="*/ 626 h 1394"/>
              <a:gd name="T8" fmla="*/ 174 w 684"/>
              <a:gd name="T9" fmla="*/ 1016 h 1394"/>
              <a:gd name="T10" fmla="*/ 293 w 684"/>
              <a:gd name="T11" fmla="*/ 1394 h 1394"/>
              <a:gd name="T12" fmla="*/ 684 w 684"/>
              <a:gd name="T13" fmla="*/ 1394 h 1394"/>
              <a:gd name="T14" fmla="*/ 684 w 684"/>
              <a:gd name="T15" fmla="*/ 13 h 1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84" h="1394">
                <a:moveTo>
                  <a:pt x="684" y="13"/>
                </a:moveTo>
                <a:cubicBezTo>
                  <a:pt x="666" y="0"/>
                  <a:pt x="647" y="2"/>
                  <a:pt x="630" y="26"/>
                </a:cubicBezTo>
                <a:cubicBezTo>
                  <a:pt x="552" y="134"/>
                  <a:pt x="540" y="62"/>
                  <a:pt x="504" y="308"/>
                </a:cubicBezTo>
                <a:cubicBezTo>
                  <a:pt x="468" y="554"/>
                  <a:pt x="264" y="488"/>
                  <a:pt x="180" y="626"/>
                </a:cubicBezTo>
                <a:cubicBezTo>
                  <a:pt x="96" y="764"/>
                  <a:pt x="0" y="758"/>
                  <a:pt x="174" y="1016"/>
                </a:cubicBezTo>
                <a:cubicBezTo>
                  <a:pt x="296" y="1197"/>
                  <a:pt x="276" y="1304"/>
                  <a:pt x="293" y="1394"/>
                </a:cubicBezTo>
                <a:cubicBezTo>
                  <a:pt x="684" y="1394"/>
                  <a:pt x="684" y="1394"/>
                  <a:pt x="684" y="1394"/>
                </a:cubicBezTo>
                <a:lnTo>
                  <a:pt x="684" y="1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11"/>
          <p:cNvSpPr/>
          <p:nvPr/>
        </p:nvSpPr>
        <p:spPr bwMode="auto">
          <a:xfrm>
            <a:off x="4744351" y="746585"/>
            <a:ext cx="2693369" cy="2692400"/>
          </a:xfrm>
          <a:custGeom>
            <a:avLst/>
            <a:gdLst>
              <a:gd name="T0" fmla="*/ 938 w 2572"/>
              <a:gd name="T1" fmla="*/ 2380 h 2572"/>
              <a:gd name="T2" fmla="*/ 192 w 2572"/>
              <a:gd name="T3" fmla="*/ 1634 h 2572"/>
              <a:gd name="T4" fmla="*/ 192 w 2572"/>
              <a:gd name="T5" fmla="*/ 938 h 2572"/>
              <a:gd name="T6" fmla="*/ 938 w 2572"/>
              <a:gd name="T7" fmla="*/ 192 h 2572"/>
              <a:gd name="T8" fmla="*/ 1634 w 2572"/>
              <a:gd name="T9" fmla="*/ 192 h 2572"/>
              <a:gd name="T10" fmla="*/ 2381 w 2572"/>
              <a:gd name="T11" fmla="*/ 938 h 2572"/>
              <a:gd name="T12" fmla="*/ 2381 w 2572"/>
              <a:gd name="T13" fmla="*/ 1634 h 2572"/>
              <a:gd name="T14" fmla="*/ 1634 w 2572"/>
              <a:gd name="T15" fmla="*/ 2380 h 2572"/>
              <a:gd name="T16" fmla="*/ 938 w 2572"/>
              <a:gd name="T17" fmla="*/ 2380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72" h="2572">
                <a:moveTo>
                  <a:pt x="938" y="2380"/>
                </a:moveTo>
                <a:cubicBezTo>
                  <a:pt x="192" y="1634"/>
                  <a:pt x="192" y="1634"/>
                  <a:pt x="192" y="1634"/>
                </a:cubicBezTo>
                <a:cubicBezTo>
                  <a:pt x="0" y="1442"/>
                  <a:pt x="0" y="1129"/>
                  <a:pt x="192" y="938"/>
                </a:cubicBezTo>
                <a:cubicBezTo>
                  <a:pt x="938" y="192"/>
                  <a:pt x="938" y="192"/>
                  <a:pt x="938" y="192"/>
                </a:cubicBezTo>
                <a:cubicBezTo>
                  <a:pt x="1130" y="0"/>
                  <a:pt x="1443" y="0"/>
                  <a:pt x="1634" y="192"/>
                </a:cubicBezTo>
                <a:cubicBezTo>
                  <a:pt x="2381" y="938"/>
                  <a:pt x="2381" y="938"/>
                  <a:pt x="2381" y="938"/>
                </a:cubicBezTo>
                <a:cubicBezTo>
                  <a:pt x="2572" y="1129"/>
                  <a:pt x="2572" y="1442"/>
                  <a:pt x="2381" y="1634"/>
                </a:cubicBezTo>
                <a:cubicBezTo>
                  <a:pt x="1634" y="2380"/>
                  <a:pt x="1634" y="2380"/>
                  <a:pt x="1634" y="2380"/>
                </a:cubicBezTo>
                <a:cubicBezTo>
                  <a:pt x="1443" y="2572"/>
                  <a:pt x="1130" y="2572"/>
                  <a:pt x="938" y="2380"/>
                </a:cubicBezTo>
                <a:close/>
              </a:path>
            </a:pathLst>
          </a:custGeom>
          <a:solidFill>
            <a:srgbClr val="6D5E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3" name="Freeform 15"/>
          <p:cNvSpPr/>
          <p:nvPr/>
        </p:nvSpPr>
        <p:spPr bwMode="auto">
          <a:xfrm>
            <a:off x="7848600" y="5658551"/>
            <a:ext cx="4369267" cy="1201036"/>
          </a:xfrm>
          <a:custGeom>
            <a:avLst/>
            <a:gdLst>
              <a:gd name="T0" fmla="*/ 1890 w 1890"/>
              <a:gd name="T1" fmla="*/ 517 h 517"/>
              <a:gd name="T2" fmla="*/ 1890 w 1890"/>
              <a:gd name="T3" fmla="*/ 292 h 517"/>
              <a:gd name="T4" fmla="*/ 1704 w 1890"/>
              <a:gd name="T5" fmla="*/ 69 h 517"/>
              <a:gd name="T6" fmla="*/ 1392 w 1890"/>
              <a:gd name="T7" fmla="*/ 139 h 517"/>
              <a:gd name="T8" fmla="*/ 656 w 1890"/>
              <a:gd name="T9" fmla="*/ 160 h 517"/>
              <a:gd name="T10" fmla="*/ 405 w 1890"/>
              <a:gd name="T11" fmla="*/ 277 h 517"/>
              <a:gd name="T12" fmla="*/ 0 w 1890"/>
              <a:gd name="T13" fmla="*/ 517 h 517"/>
              <a:gd name="T14" fmla="*/ 1890 w 1890"/>
              <a:gd name="T15" fmla="*/ 517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0" h="517">
                <a:moveTo>
                  <a:pt x="1890" y="517"/>
                </a:moveTo>
                <a:cubicBezTo>
                  <a:pt x="1890" y="292"/>
                  <a:pt x="1890" y="292"/>
                  <a:pt x="1890" y="292"/>
                </a:cubicBezTo>
                <a:cubicBezTo>
                  <a:pt x="1844" y="208"/>
                  <a:pt x="1816" y="119"/>
                  <a:pt x="1704" y="69"/>
                </a:cubicBezTo>
                <a:cubicBezTo>
                  <a:pt x="1546" y="0"/>
                  <a:pt x="1469" y="136"/>
                  <a:pt x="1392" y="139"/>
                </a:cubicBezTo>
                <a:cubicBezTo>
                  <a:pt x="1314" y="141"/>
                  <a:pt x="688" y="67"/>
                  <a:pt x="656" y="160"/>
                </a:cubicBezTo>
                <a:cubicBezTo>
                  <a:pt x="624" y="253"/>
                  <a:pt x="552" y="267"/>
                  <a:pt x="405" y="277"/>
                </a:cubicBezTo>
                <a:cubicBezTo>
                  <a:pt x="287" y="286"/>
                  <a:pt x="91" y="437"/>
                  <a:pt x="0" y="517"/>
                </a:cubicBezTo>
                <a:lnTo>
                  <a:pt x="1890" y="5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7" name="Freeform 19"/>
          <p:cNvSpPr/>
          <p:nvPr/>
        </p:nvSpPr>
        <p:spPr bwMode="auto">
          <a:xfrm>
            <a:off x="-1587" y="-26871"/>
            <a:ext cx="2097087" cy="2681501"/>
          </a:xfrm>
          <a:custGeom>
            <a:avLst/>
            <a:gdLst>
              <a:gd name="T0" fmla="*/ 0 w 728"/>
              <a:gd name="T1" fmla="*/ 0 h 931"/>
              <a:gd name="T2" fmla="*/ 0 w 728"/>
              <a:gd name="T3" fmla="*/ 931 h 931"/>
              <a:gd name="T4" fmla="*/ 332 w 728"/>
              <a:gd name="T5" fmla="*/ 776 h 931"/>
              <a:gd name="T6" fmla="*/ 728 w 728"/>
              <a:gd name="T7" fmla="*/ 0 h 931"/>
              <a:gd name="T8" fmla="*/ 0 w 728"/>
              <a:gd name="T9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8" h="931">
                <a:moveTo>
                  <a:pt x="0" y="0"/>
                </a:moveTo>
                <a:cubicBezTo>
                  <a:pt x="0" y="931"/>
                  <a:pt x="0" y="931"/>
                  <a:pt x="0" y="931"/>
                </a:cubicBezTo>
                <a:cubicBezTo>
                  <a:pt x="117" y="908"/>
                  <a:pt x="280" y="856"/>
                  <a:pt x="332" y="776"/>
                </a:cubicBezTo>
                <a:cubicBezTo>
                  <a:pt x="403" y="665"/>
                  <a:pt x="725" y="253"/>
                  <a:pt x="728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4705" y="1153670"/>
            <a:ext cx="3820277" cy="1351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Moodboard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75000"/>
              </a:lnSpc>
              <a:defRPr/>
            </a:pP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Colour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094705" y="3528811"/>
            <a:ext cx="878984" cy="8789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253804" y="3528811"/>
            <a:ext cx="878984" cy="8789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87145" y="3528811"/>
            <a:ext cx="878984" cy="8789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46243" y="3528811"/>
            <a:ext cx="878984" cy="8789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05342" y="3528811"/>
            <a:ext cx="878984" cy="8789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838683" y="3528811"/>
            <a:ext cx="878984" cy="87898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88047" y="1506203"/>
            <a:ext cx="1740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22338" y="4674409"/>
            <a:ext cx="62371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 : 50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G : 50</a:t>
            </a:r>
          </a:p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 : 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94316" y="4674409"/>
            <a:ext cx="62371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 : 50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G : 50</a:t>
            </a:r>
          </a:p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 : 50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01899" y="4674409"/>
            <a:ext cx="62371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 : 50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G : 50</a:t>
            </a:r>
          </a:p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 : 50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73876" y="4674409"/>
            <a:ext cx="62371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 : 50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G : 50</a:t>
            </a:r>
          </a:p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 : 50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13469" y="4674409"/>
            <a:ext cx="62371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 : 50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G : 50</a:t>
            </a:r>
          </a:p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 : 50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66316" y="4674409"/>
            <a:ext cx="62371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 : 50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G : 50</a:t>
            </a:r>
          </a:p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 : 50</a:t>
            </a:r>
          </a:p>
        </p:txBody>
      </p:sp>
      <p:sp>
        <p:nvSpPr>
          <p:cNvPr id="16" name="Freeform 6"/>
          <p:cNvSpPr/>
          <p:nvPr/>
        </p:nvSpPr>
        <p:spPr bwMode="auto">
          <a:xfrm flipV="1">
            <a:off x="11024314" y="5047029"/>
            <a:ext cx="1167685" cy="1838319"/>
          </a:xfrm>
          <a:custGeom>
            <a:avLst/>
            <a:gdLst>
              <a:gd name="T0" fmla="*/ 708 w 708"/>
              <a:gd name="T1" fmla="*/ 4 h 1114"/>
              <a:gd name="T2" fmla="*/ 376 w 708"/>
              <a:gd name="T3" fmla="*/ 66 h 1114"/>
              <a:gd name="T4" fmla="*/ 196 w 708"/>
              <a:gd name="T5" fmla="*/ 414 h 1114"/>
              <a:gd name="T6" fmla="*/ 36 w 708"/>
              <a:gd name="T7" fmla="*/ 626 h 1114"/>
              <a:gd name="T8" fmla="*/ 0 w 708"/>
              <a:gd name="T9" fmla="*/ 766 h 1114"/>
              <a:gd name="T10" fmla="*/ 124 w 708"/>
              <a:gd name="T11" fmla="*/ 886 h 1114"/>
              <a:gd name="T12" fmla="*/ 388 w 708"/>
              <a:gd name="T13" fmla="*/ 1082 h 1114"/>
              <a:gd name="T14" fmla="*/ 708 w 708"/>
              <a:gd name="T15" fmla="*/ 1112 h 1114"/>
              <a:gd name="T16" fmla="*/ 708 w 708"/>
              <a:gd name="T17" fmla="*/ 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8" h="1114">
                <a:moveTo>
                  <a:pt x="708" y="4"/>
                </a:moveTo>
                <a:cubicBezTo>
                  <a:pt x="652" y="0"/>
                  <a:pt x="469" y="0"/>
                  <a:pt x="376" y="66"/>
                </a:cubicBezTo>
                <a:cubicBezTo>
                  <a:pt x="268" y="142"/>
                  <a:pt x="292" y="322"/>
                  <a:pt x="196" y="414"/>
                </a:cubicBezTo>
                <a:cubicBezTo>
                  <a:pt x="100" y="506"/>
                  <a:pt x="60" y="542"/>
                  <a:pt x="36" y="626"/>
                </a:cubicBezTo>
                <a:cubicBezTo>
                  <a:pt x="12" y="710"/>
                  <a:pt x="0" y="710"/>
                  <a:pt x="0" y="766"/>
                </a:cubicBezTo>
                <a:cubicBezTo>
                  <a:pt x="0" y="822"/>
                  <a:pt x="88" y="854"/>
                  <a:pt x="124" y="886"/>
                </a:cubicBezTo>
                <a:cubicBezTo>
                  <a:pt x="160" y="918"/>
                  <a:pt x="320" y="1038"/>
                  <a:pt x="388" y="1082"/>
                </a:cubicBezTo>
                <a:cubicBezTo>
                  <a:pt x="438" y="1114"/>
                  <a:pt x="616" y="1114"/>
                  <a:pt x="708" y="1112"/>
                </a:cubicBezTo>
                <a:lnTo>
                  <a:pt x="708" y="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88047" y="3607997"/>
            <a:ext cx="1183337" cy="838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RGB</a:t>
            </a:r>
          </a:p>
          <a:p>
            <a:pPr>
              <a:lnSpc>
                <a:spcPct val="75000"/>
              </a:lnSpc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Color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/>
          <p:nvPr/>
        </p:nvSpPr>
        <p:spPr bwMode="auto">
          <a:xfrm>
            <a:off x="2207212" y="2362900"/>
            <a:ext cx="2132967" cy="2132200"/>
          </a:xfrm>
          <a:custGeom>
            <a:avLst/>
            <a:gdLst>
              <a:gd name="T0" fmla="*/ 938 w 2572"/>
              <a:gd name="T1" fmla="*/ 2380 h 2572"/>
              <a:gd name="T2" fmla="*/ 192 w 2572"/>
              <a:gd name="T3" fmla="*/ 1634 h 2572"/>
              <a:gd name="T4" fmla="*/ 192 w 2572"/>
              <a:gd name="T5" fmla="*/ 938 h 2572"/>
              <a:gd name="T6" fmla="*/ 938 w 2572"/>
              <a:gd name="T7" fmla="*/ 192 h 2572"/>
              <a:gd name="T8" fmla="*/ 1634 w 2572"/>
              <a:gd name="T9" fmla="*/ 192 h 2572"/>
              <a:gd name="T10" fmla="*/ 2381 w 2572"/>
              <a:gd name="T11" fmla="*/ 938 h 2572"/>
              <a:gd name="T12" fmla="*/ 2381 w 2572"/>
              <a:gd name="T13" fmla="*/ 1634 h 2572"/>
              <a:gd name="T14" fmla="*/ 1634 w 2572"/>
              <a:gd name="T15" fmla="*/ 2380 h 2572"/>
              <a:gd name="T16" fmla="*/ 938 w 2572"/>
              <a:gd name="T17" fmla="*/ 2380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72" h="2572">
                <a:moveTo>
                  <a:pt x="938" y="2380"/>
                </a:moveTo>
                <a:cubicBezTo>
                  <a:pt x="192" y="1634"/>
                  <a:pt x="192" y="1634"/>
                  <a:pt x="192" y="1634"/>
                </a:cubicBezTo>
                <a:cubicBezTo>
                  <a:pt x="0" y="1442"/>
                  <a:pt x="0" y="1129"/>
                  <a:pt x="192" y="938"/>
                </a:cubicBezTo>
                <a:cubicBezTo>
                  <a:pt x="938" y="192"/>
                  <a:pt x="938" y="192"/>
                  <a:pt x="938" y="192"/>
                </a:cubicBezTo>
                <a:cubicBezTo>
                  <a:pt x="1130" y="0"/>
                  <a:pt x="1443" y="0"/>
                  <a:pt x="1634" y="192"/>
                </a:cubicBezTo>
                <a:cubicBezTo>
                  <a:pt x="2381" y="938"/>
                  <a:pt x="2381" y="938"/>
                  <a:pt x="2381" y="938"/>
                </a:cubicBezTo>
                <a:cubicBezTo>
                  <a:pt x="2572" y="1129"/>
                  <a:pt x="2572" y="1442"/>
                  <a:pt x="2381" y="1634"/>
                </a:cubicBezTo>
                <a:cubicBezTo>
                  <a:pt x="1634" y="2380"/>
                  <a:pt x="1634" y="2380"/>
                  <a:pt x="1634" y="2380"/>
                </a:cubicBezTo>
                <a:cubicBezTo>
                  <a:pt x="1443" y="2572"/>
                  <a:pt x="1130" y="2572"/>
                  <a:pt x="938" y="238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Freeform 11"/>
          <p:cNvSpPr/>
          <p:nvPr/>
        </p:nvSpPr>
        <p:spPr bwMode="auto">
          <a:xfrm>
            <a:off x="4578755" y="1912301"/>
            <a:ext cx="3034489" cy="3033398"/>
          </a:xfrm>
          <a:custGeom>
            <a:avLst/>
            <a:gdLst>
              <a:gd name="T0" fmla="*/ 938 w 2572"/>
              <a:gd name="T1" fmla="*/ 2380 h 2572"/>
              <a:gd name="T2" fmla="*/ 192 w 2572"/>
              <a:gd name="T3" fmla="*/ 1634 h 2572"/>
              <a:gd name="T4" fmla="*/ 192 w 2572"/>
              <a:gd name="T5" fmla="*/ 938 h 2572"/>
              <a:gd name="T6" fmla="*/ 938 w 2572"/>
              <a:gd name="T7" fmla="*/ 192 h 2572"/>
              <a:gd name="T8" fmla="*/ 1634 w 2572"/>
              <a:gd name="T9" fmla="*/ 192 h 2572"/>
              <a:gd name="T10" fmla="*/ 2381 w 2572"/>
              <a:gd name="T11" fmla="*/ 938 h 2572"/>
              <a:gd name="T12" fmla="*/ 2381 w 2572"/>
              <a:gd name="T13" fmla="*/ 1634 h 2572"/>
              <a:gd name="T14" fmla="*/ 1634 w 2572"/>
              <a:gd name="T15" fmla="*/ 2380 h 2572"/>
              <a:gd name="T16" fmla="*/ 938 w 2572"/>
              <a:gd name="T17" fmla="*/ 2380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72" h="2572">
                <a:moveTo>
                  <a:pt x="938" y="2380"/>
                </a:moveTo>
                <a:cubicBezTo>
                  <a:pt x="192" y="1634"/>
                  <a:pt x="192" y="1634"/>
                  <a:pt x="192" y="1634"/>
                </a:cubicBezTo>
                <a:cubicBezTo>
                  <a:pt x="0" y="1442"/>
                  <a:pt x="0" y="1129"/>
                  <a:pt x="192" y="938"/>
                </a:cubicBezTo>
                <a:cubicBezTo>
                  <a:pt x="938" y="192"/>
                  <a:pt x="938" y="192"/>
                  <a:pt x="938" y="192"/>
                </a:cubicBezTo>
                <a:cubicBezTo>
                  <a:pt x="1130" y="0"/>
                  <a:pt x="1443" y="0"/>
                  <a:pt x="1634" y="192"/>
                </a:cubicBezTo>
                <a:cubicBezTo>
                  <a:pt x="2381" y="938"/>
                  <a:pt x="2381" y="938"/>
                  <a:pt x="2381" y="938"/>
                </a:cubicBezTo>
                <a:cubicBezTo>
                  <a:pt x="2572" y="1129"/>
                  <a:pt x="2572" y="1442"/>
                  <a:pt x="2381" y="1634"/>
                </a:cubicBezTo>
                <a:cubicBezTo>
                  <a:pt x="1634" y="2380"/>
                  <a:pt x="1634" y="2380"/>
                  <a:pt x="1634" y="2380"/>
                </a:cubicBezTo>
                <a:cubicBezTo>
                  <a:pt x="1443" y="2572"/>
                  <a:pt x="1130" y="2572"/>
                  <a:pt x="938" y="2380"/>
                </a:cubicBezTo>
                <a:close/>
              </a:path>
            </a:pathLst>
          </a:custGeom>
          <a:solidFill>
            <a:srgbClr val="6D5E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Freeform 11"/>
          <p:cNvSpPr/>
          <p:nvPr/>
        </p:nvSpPr>
        <p:spPr bwMode="auto">
          <a:xfrm>
            <a:off x="7912553" y="2362900"/>
            <a:ext cx="2132967" cy="2132200"/>
          </a:xfrm>
          <a:custGeom>
            <a:avLst/>
            <a:gdLst>
              <a:gd name="T0" fmla="*/ 938 w 2572"/>
              <a:gd name="T1" fmla="*/ 2380 h 2572"/>
              <a:gd name="T2" fmla="*/ 192 w 2572"/>
              <a:gd name="T3" fmla="*/ 1634 h 2572"/>
              <a:gd name="T4" fmla="*/ 192 w 2572"/>
              <a:gd name="T5" fmla="*/ 938 h 2572"/>
              <a:gd name="T6" fmla="*/ 938 w 2572"/>
              <a:gd name="T7" fmla="*/ 192 h 2572"/>
              <a:gd name="T8" fmla="*/ 1634 w 2572"/>
              <a:gd name="T9" fmla="*/ 192 h 2572"/>
              <a:gd name="T10" fmla="*/ 2381 w 2572"/>
              <a:gd name="T11" fmla="*/ 938 h 2572"/>
              <a:gd name="T12" fmla="*/ 2381 w 2572"/>
              <a:gd name="T13" fmla="*/ 1634 h 2572"/>
              <a:gd name="T14" fmla="*/ 1634 w 2572"/>
              <a:gd name="T15" fmla="*/ 2380 h 2572"/>
              <a:gd name="T16" fmla="*/ 938 w 2572"/>
              <a:gd name="T17" fmla="*/ 2380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72" h="2572">
                <a:moveTo>
                  <a:pt x="938" y="2380"/>
                </a:moveTo>
                <a:cubicBezTo>
                  <a:pt x="192" y="1634"/>
                  <a:pt x="192" y="1634"/>
                  <a:pt x="192" y="1634"/>
                </a:cubicBezTo>
                <a:cubicBezTo>
                  <a:pt x="0" y="1442"/>
                  <a:pt x="0" y="1129"/>
                  <a:pt x="192" y="938"/>
                </a:cubicBezTo>
                <a:cubicBezTo>
                  <a:pt x="938" y="192"/>
                  <a:pt x="938" y="192"/>
                  <a:pt x="938" y="192"/>
                </a:cubicBezTo>
                <a:cubicBezTo>
                  <a:pt x="1130" y="0"/>
                  <a:pt x="1443" y="0"/>
                  <a:pt x="1634" y="192"/>
                </a:cubicBezTo>
                <a:cubicBezTo>
                  <a:pt x="2381" y="938"/>
                  <a:pt x="2381" y="938"/>
                  <a:pt x="2381" y="938"/>
                </a:cubicBezTo>
                <a:cubicBezTo>
                  <a:pt x="2572" y="1129"/>
                  <a:pt x="2572" y="1442"/>
                  <a:pt x="2381" y="1634"/>
                </a:cubicBezTo>
                <a:cubicBezTo>
                  <a:pt x="1634" y="2380"/>
                  <a:pt x="1634" y="2380"/>
                  <a:pt x="1634" y="2380"/>
                </a:cubicBezTo>
                <a:cubicBezTo>
                  <a:pt x="1443" y="2572"/>
                  <a:pt x="1130" y="2572"/>
                  <a:pt x="938" y="238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6" name="图片占位符 5" descr="图片包含 人, 男人, 穿着, 看着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女人戴着帽子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 descr="图片包含 人, 桌子, 室内, 男人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 10"/>
          <p:cNvSpPr/>
          <p:nvPr/>
        </p:nvSpPr>
        <p:spPr>
          <a:xfrm>
            <a:off x="721067" y="729153"/>
            <a:ext cx="2972289" cy="13513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Portfolio</a:t>
            </a:r>
          </a:p>
          <a:p>
            <a:pPr>
              <a:lnSpc>
                <a:spcPct val="75000"/>
              </a:lnSpc>
              <a:defRPr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Images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89662" y="4751194"/>
            <a:ext cx="15682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85155" y="4751194"/>
            <a:ext cx="15682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39274" y="5259025"/>
            <a:ext cx="1913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" y="657224"/>
            <a:ext cx="5524500" cy="62007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占位符 14" descr="图片包含 人, 男人, 站, 看着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865935" y="5062214"/>
            <a:ext cx="4951997" cy="149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6000" dirty="0" err="1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Albina</a:t>
            </a:r>
            <a:endParaRPr lang="en-US" sz="6000" dirty="0">
              <a:solidFill>
                <a:schemeClr val="bg2"/>
              </a:solidFill>
              <a:latin typeface="微软雅黑" panose="020B0503020204020204" charset="-122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>
              <a:lnSpc>
                <a:spcPct val="75000"/>
              </a:lnSpc>
              <a:defRPr/>
            </a:pPr>
            <a:r>
              <a:rPr lang="en-US" sz="60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Multipurpose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791667" y="1237232"/>
            <a:ext cx="2166639" cy="1277065"/>
            <a:chOff x="2822331" y="5027928"/>
            <a:chExt cx="2166639" cy="1277065"/>
          </a:xfrm>
        </p:grpSpPr>
        <p:sp>
          <p:nvSpPr>
            <p:cNvPr id="7" name="Rectangle 6"/>
            <p:cNvSpPr/>
            <p:nvPr/>
          </p:nvSpPr>
          <p:spPr>
            <a:xfrm>
              <a:off x="2848185" y="5658662"/>
              <a:ext cx="21407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Lorem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Ipsum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 is simply dummy text of the printing and typesetting industry. 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822331" y="5027928"/>
              <a:ext cx="853119" cy="7675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5400" dirty="0">
                  <a:solidFill>
                    <a:schemeClr val="accent2"/>
                  </a:solidFill>
                  <a:latin typeface="微软雅黑" panose="020B0503020204020204" charset="-122"/>
                  <a:ea typeface="Lato Black" panose="020F0502020204030203" pitchFamily="34" charset="0"/>
                  <a:cs typeface="Lato Black" panose="020F0502020204030203" pitchFamily="34" charset="0"/>
                </a:rPr>
                <a:t>01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817521" y="2928888"/>
            <a:ext cx="2173321" cy="1271080"/>
            <a:chOff x="6123099" y="5027928"/>
            <a:chExt cx="2173321" cy="1271080"/>
          </a:xfrm>
        </p:grpSpPr>
        <p:sp>
          <p:nvSpPr>
            <p:cNvPr id="10" name="Rectangle 9"/>
            <p:cNvSpPr/>
            <p:nvPr/>
          </p:nvSpPr>
          <p:spPr>
            <a:xfrm>
              <a:off x="6155635" y="5652677"/>
              <a:ext cx="21407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Lorem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Ipsum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 is simply dummy text of the printing and typesetting industry.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23099" y="5027928"/>
              <a:ext cx="982961" cy="7675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5400" dirty="0">
                  <a:solidFill>
                    <a:schemeClr val="accent2"/>
                  </a:solidFill>
                  <a:latin typeface="微软雅黑" panose="020B0503020204020204" charset="-122"/>
                  <a:ea typeface="Lato Black" panose="020F0502020204030203" pitchFamily="34" charset="0"/>
                  <a:cs typeface="Lato Black" panose="020F0502020204030203" pitchFamily="34" charset="0"/>
                </a:rPr>
                <a:t>02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817521" y="4628899"/>
            <a:ext cx="2173321" cy="1271080"/>
            <a:chOff x="6123099" y="5027928"/>
            <a:chExt cx="2173321" cy="1271080"/>
          </a:xfrm>
        </p:grpSpPr>
        <p:sp>
          <p:nvSpPr>
            <p:cNvPr id="13" name="Rectangle 12"/>
            <p:cNvSpPr/>
            <p:nvPr/>
          </p:nvSpPr>
          <p:spPr>
            <a:xfrm>
              <a:off x="6155635" y="5652677"/>
              <a:ext cx="21407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Lorem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Ipsum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 is simply dummy text of the printing and typesetting industry.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23099" y="5027928"/>
              <a:ext cx="974947" cy="7675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5400" dirty="0">
                  <a:solidFill>
                    <a:schemeClr val="accent2"/>
                  </a:solidFill>
                  <a:latin typeface="微软雅黑" panose="020B0503020204020204" charset="-122"/>
                  <a:ea typeface="Lato Black" panose="020F0502020204030203" pitchFamily="34" charset="0"/>
                  <a:cs typeface="Lato Black" panose="020F0502020204030203" pitchFamily="34" charset="0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40626"/>
            <a:ext cx="6877050" cy="4317373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占位符 5" descr="图片包含 人, 地板, 室内, 椅子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491131" y="1939070"/>
            <a:ext cx="5556322" cy="216217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81803" y="3043682"/>
            <a:ext cx="3840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bg2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bg2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bg2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bg2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  <a:r>
              <a:rPr lang="en-US" sz="1000" b="0" dirty="0" err="1">
                <a:solidFill>
                  <a:schemeClr val="bg2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bg2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bg2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bg2">
                    <a:alpha val="7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has been the industry's standard dummy text ever since the 1500s, when an unknown.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1950" y="1245055"/>
            <a:ext cx="1867819" cy="153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11500" dirty="0">
                <a:solidFill>
                  <a:schemeClr val="accent6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03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53027" y="5802513"/>
            <a:ext cx="167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81803" y="2362669"/>
            <a:ext cx="1495922" cy="657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8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$100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9819" y="4703559"/>
            <a:ext cx="4025461" cy="798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Productive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58200" y="2170588"/>
            <a:ext cx="944000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618562" y="2027760"/>
            <a:ext cx="1612942" cy="327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Who We Are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41254" y="1641836"/>
            <a:ext cx="3350440" cy="52228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2260" y="5604056"/>
            <a:ext cx="33489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Team!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635012" y="730525"/>
            <a:ext cx="3725433" cy="1557642"/>
            <a:chOff x="1635012" y="730525"/>
            <a:chExt cx="3725433" cy="1557642"/>
          </a:xfrm>
        </p:grpSpPr>
        <p:sp>
          <p:nvSpPr>
            <p:cNvPr id="12" name="TextBox 11"/>
            <p:cNvSpPr txBox="1"/>
            <p:nvPr/>
          </p:nvSpPr>
          <p:spPr>
            <a:xfrm>
              <a:off x="1654574" y="730525"/>
              <a:ext cx="37058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latin typeface="微软雅黑" panose="020B0503020204020204" charset="-122"/>
                  <a:ea typeface="Roboto" panose="02000000000000000000" pitchFamily="2" charset="0"/>
                  <a:cs typeface="Lato" panose="020F0502020204030203" pitchFamily="34" charset="0"/>
                </a:rPr>
                <a:t>James Clay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35012" y="1641836"/>
              <a:ext cx="372543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Lorem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Ipsum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 is simply dummy text of the printing and typesetting industry.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Lorem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Ipsum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has been the industry's standard dummy text ever since the 1500s, when an unknown.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13330" y="2976759"/>
            <a:ext cx="4787316" cy="1949457"/>
            <a:chOff x="613330" y="3332488"/>
            <a:chExt cx="4787316" cy="1949457"/>
          </a:xfrm>
        </p:grpSpPr>
        <p:grpSp>
          <p:nvGrpSpPr>
            <p:cNvPr id="15" name="Group 14"/>
            <p:cNvGrpSpPr/>
            <p:nvPr/>
          </p:nvGrpSpPr>
          <p:grpSpPr>
            <a:xfrm>
              <a:off x="716243" y="3763951"/>
              <a:ext cx="4684403" cy="1517994"/>
              <a:chOff x="7778337" y="1719320"/>
              <a:chExt cx="3600000" cy="1517994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778337" y="1719320"/>
                <a:ext cx="3600000" cy="288000"/>
                <a:chOff x="7600207" y="2971316"/>
                <a:chExt cx="3600000" cy="288000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7600207" y="2971316"/>
                  <a:ext cx="3600000" cy="2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00">
                    <a:solidFill>
                      <a:schemeClr val="bg1"/>
                    </a:solidFill>
                    <a:latin typeface="Source Sans Pro" charset="0"/>
                    <a:ea typeface="Source Sans Pro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7600207" y="2971316"/>
                  <a:ext cx="2728632" cy="288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d-ID" sz="1200" dirty="0">
                      <a:solidFill>
                        <a:schemeClr val="bg1"/>
                      </a:solidFill>
                      <a:latin typeface="Source Sans Pro" charset="0"/>
                      <a:ea typeface="Source Sans Pro" charset="0"/>
                      <a:cs typeface="Lato" panose="020F0502020204030203" pitchFamily="34" charset="0"/>
                    </a:rPr>
                    <a:t>Love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7778337" y="2129318"/>
                <a:ext cx="3600000" cy="288000"/>
                <a:chOff x="7600207" y="2971316"/>
                <a:chExt cx="3600000" cy="2880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7600207" y="2971316"/>
                  <a:ext cx="3600000" cy="2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00">
                    <a:solidFill>
                      <a:schemeClr val="bg1"/>
                    </a:solidFill>
                    <a:latin typeface="Source Sans Pro" charset="0"/>
                    <a:ea typeface="Source Sans Pro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7600208" y="2971316"/>
                  <a:ext cx="3028208" cy="2880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d-ID" sz="1200" dirty="0">
                      <a:solidFill>
                        <a:schemeClr val="bg1"/>
                      </a:solidFill>
                      <a:latin typeface="Source Sans Pro" charset="0"/>
                      <a:ea typeface="Source Sans Pro" charset="0"/>
                      <a:cs typeface="Lato" panose="020F0502020204030203" pitchFamily="34" charset="0"/>
                    </a:rPr>
                    <a:t>Design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7778337" y="2539316"/>
                <a:ext cx="3600000" cy="288000"/>
                <a:chOff x="7600207" y="2971316"/>
                <a:chExt cx="3600000" cy="28800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7600207" y="2971316"/>
                  <a:ext cx="3600000" cy="2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00">
                    <a:solidFill>
                      <a:schemeClr val="bg1"/>
                    </a:solidFill>
                    <a:latin typeface="Source Sans Pro" charset="0"/>
                    <a:ea typeface="Source Sans Pro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600208" y="2971316"/>
                  <a:ext cx="2133268" cy="2880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d-ID" sz="1200" dirty="0">
                      <a:solidFill>
                        <a:schemeClr val="bg1"/>
                      </a:solidFill>
                      <a:latin typeface="Source Sans Pro" charset="0"/>
                      <a:ea typeface="Source Sans Pro" charset="0"/>
                      <a:cs typeface="Lato" panose="020F0502020204030203" pitchFamily="34" charset="0"/>
                    </a:rPr>
                    <a:t>Mockup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7778337" y="2949314"/>
                <a:ext cx="3600000" cy="288000"/>
                <a:chOff x="7600207" y="2971316"/>
                <a:chExt cx="3600000" cy="2880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7600207" y="2971316"/>
                  <a:ext cx="3600000" cy="288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200">
                    <a:solidFill>
                      <a:schemeClr val="bg1"/>
                    </a:solidFill>
                    <a:latin typeface="Source Sans Pro" charset="0"/>
                    <a:ea typeface="Source Sans Pro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7600208" y="2971316"/>
                  <a:ext cx="2728631" cy="2880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id-ID" sz="1200" dirty="0">
                      <a:solidFill>
                        <a:schemeClr val="bg1"/>
                      </a:solidFill>
                      <a:latin typeface="Source Sans Pro" charset="0"/>
                      <a:ea typeface="Source Sans Pro" charset="0"/>
                      <a:cs typeface="Lato" panose="020F0502020204030203" pitchFamily="34" charset="0"/>
                    </a:rPr>
                    <a:t>Banana</a:t>
                  </a:r>
                </a:p>
              </p:txBody>
            </p:sp>
          </p:grpSp>
        </p:grpSp>
        <p:sp>
          <p:nvSpPr>
            <p:cNvPr id="28" name="TextBox 27"/>
            <p:cNvSpPr txBox="1"/>
            <p:nvPr/>
          </p:nvSpPr>
          <p:spPr>
            <a:xfrm>
              <a:off x="613330" y="3332488"/>
              <a:ext cx="23410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>
                  <a:latin typeface="微软雅黑" panose="020B0503020204020204" charset="-122"/>
                  <a:ea typeface="Source Sans Pro" charset="0"/>
                  <a:cs typeface="Lato" panose="020F0502020204030203" pitchFamily="34" charset="0"/>
                </a:rPr>
                <a:t>DESIGN PROGRESS</a:t>
              </a:r>
            </a:p>
          </p:txBody>
        </p:sp>
      </p:grp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39471DB2-5307-4BA1-B199-AAE6E7CE66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6" r="24116"/>
          <a:stretch>
            <a:fillRect/>
          </a:stretch>
        </p:blipFill>
        <p:spPr/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1266" y="0"/>
            <a:ext cx="3381154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C447B100-AF59-47D0-987B-496490CBBA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2" r="32132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3617123" y="3923552"/>
            <a:ext cx="4078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6"/>
                </a:solidFill>
                <a:latin typeface="微软雅黑" panose="020B0503020204020204" charset="-122"/>
                <a:ea typeface="Roboto" panose="02000000000000000000" pitchFamily="2" charset="0"/>
                <a:cs typeface="Lato" panose="020F0502020204030203" pitchFamily="34" charset="0"/>
              </a:rPr>
              <a:t>PORT</a:t>
            </a:r>
          </a:p>
          <a:p>
            <a:r>
              <a:rPr lang="en-US" sz="9600" dirty="0">
                <a:solidFill>
                  <a:schemeClr val="accent6"/>
                </a:solidFill>
                <a:latin typeface="微软雅黑" panose="020B0503020204020204" charset="-122"/>
                <a:ea typeface="Roboto" panose="02000000000000000000" pitchFamily="2" charset="0"/>
                <a:cs typeface="Lato" panose="020F0502020204030203" pitchFamily="34" charset="0"/>
              </a:rPr>
              <a:t>FOLIO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3255" y="6226468"/>
            <a:ext cx="2218660" cy="3743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180331" y="0"/>
            <a:ext cx="702941" cy="13782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1180331" y="2465760"/>
            <a:ext cx="51052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01536" y="2234927"/>
            <a:ext cx="4078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Roboto" panose="02000000000000000000" pitchFamily="2" charset="0"/>
                <a:cs typeface="Lato" panose="020F0502020204030203" pitchFamily="34" charset="0"/>
              </a:rPr>
              <a:t>I just want to see you.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31126" y="5105239"/>
            <a:ext cx="1717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70764" y="4752741"/>
            <a:ext cx="944000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31126" y="4631021"/>
            <a:ext cx="1612942" cy="327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Who We Are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9898743" y="0"/>
            <a:ext cx="2293257" cy="17543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5"/>
          <p:cNvSpPr/>
          <p:nvPr/>
        </p:nvSpPr>
        <p:spPr bwMode="auto">
          <a:xfrm>
            <a:off x="0" y="5275385"/>
            <a:ext cx="3390314" cy="1582614"/>
          </a:xfrm>
          <a:custGeom>
            <a:avLst/>
            <a:gdLst>
              <a:gd name="T0" fmla="*/ 360 w 396"/>
              <a:gd name="T1" fmla="*/ 225 h 373"/>
              <a:gd name="T2" fmla="*/ 282 w 396"/>
              <a:gd name="T3" fmla="*/ 165 h 373"/>
              <a:gd name="T4" fmla="*/ 162 w 396"/>
              <a:gd name="T5" fmla="*/ 61 h 373"/>
              <a:gd name="T6" fmla="*/ 0 w 396"/>
              <a:gd name="T7" fmla="*/ 5 h 373"/>
              <a:gd name="T8" fmla="*/ 0 w 396"/>
              <a:gd name="T9" fmla="*/ 373 h 373"/>
              <a:gd name="T10" fmla="*/ 371 w 396"/>
              <a:gd name="T11" fmla="*/ 373 h 373"/>
              <a:gd name="T12" fmla="*/ 374 w 396"/>
              <a:gd name="T13" fmla="*/ 367 h 373"/>
              <a:gd name="T14" fmla="*/ 360 w 396"/>
              <a:gd name="T15" fmla="*/ 22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6" h="373">
                <a:moveTo>
                  <a:pt x="360" y="225"/>
                </a:moveTo>
                <a:cubicBezTo>
                  <a:pt x="324" y="201"/>
                  <a:pt x="320" y="207"/>
                  <a:pt x="282" y="165"/>
                </a:cubicBezTo>
                <a:cubicBezTo>
                  <a:pt x="244" y="123"/>
                  <a:pt x="300" y="159"/>
                  <a:pt x="162" y="61"/>
                </a:cubicBezTo>
                <a:cubicBezTo>
                  <a:pt x="86" y="7"/>
                  <a:pt x="33" y="0"/>
                  <a:pt x="0" y="5"/>
                </a:cubicBezTo>
                <a:cubicBezTo>
                  <a:pt x="0" y="373"/>
                  <a:pt x="0" y="373"/>
                  <a:pt x="0" y="373"/>
                </a:cubicBezTo>
                <a:cubicBezTo>
                  <a:pt x="371" y="373"/>
                  <a:pt x="371" y="373"/>
                  <a:pt x="371" y="373"/>
                </a:cubicBezTo>
                <a:cubicBezTo>
                  <a:pt x="372" y="371"/>
                  <a:pt x="373" y="369"/>
                  <a:pt x="374" y="367"/>
                </a:cubicBezTo>
                <a:cubicBezTo>
                  <a:pt x="392" y="327"/>
                  <a:pt x="396" y="249"/>
                  <a:pt x="360" y="2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 rot="2700000">
            <a:off x="681023" y="820119"/>
            <a:ext cx="1354073" cy="1207524"/>
          </a:xfrm>
          <a:custGeom>
            <a:avLst/>
            <a:gdLst>
              <a:gd name="T0" fmla="*/ 2008 w 2217"/>
              <a:gd name="T1" fmla="*/ 1636 h 1986"/>
              <a:gd name="T2" fmla="*/ 2071 w 2217"/>
              <a:gd name="T3" fmla="*/ 597 h 1986"/>
              <a:gd name="T4" fmla="*/ 1137 w 2217"/>
              <a:gd name="T5" fmla="*/ 69 h 1986"/>
              <a:gd name="T6" fmla="*/ 606 w 2217"/>
              <a:gd name="T7" fmla="*/ 85 h 1986"/>
              <a:gd name="T8" fmla="*/ 152 w 2217"/>
              <a:gd name="T9" fmla="*/ 596 h 1986"/>
              <a:gd name="T10" fmla="*/ 60 w 2217"/>
              <a:gd name="T11" fmla="*/ 826 h 1986"/>
              <a:gd name="T12" fmla="*/ 36 w 2217"/>
              <a:gd name="T13" fmla="*/ 1182 h 1986"/>
              <a:gd name="T14" fmla="*/ 177 w 2217"/>
              <a:gd name="T15" fmla="*/ 1477 h 1986"/>
              <a:gd name="T16" fmla="*/ 447 w 2217"/>
              <a:gd name="T17" fmla="*/ 1743 h 1986"/>
              <a:gd name="T18" fmla="*/ 1726 w 2217"/>
              <a:gd name="T19" fmla="*/ 509 h 1986"/>
              <a:gd name="T20" fmla="*/ 1837 w 2217"/>
              <a:gd name="T21" fmla="*/ 457 h 1986"/>
              <a:gd name="T22" fmla="*/ 1803 w 2217"/>
              <a:gd name="T23" fmla="*/ 425 h 1986"/>
              <a:gd name="T24" fmla="*/ 1838 w 2217"/>
              <a:gd name="T25" fmla="*/ 468 h 1986"/>
              <a:gd name="T26" fmla="*/ 1731 w 2217"/>
              <a:gd name="T27" fmla="*/ 514 h 1986"/>
              <a:gd name="T28" fmla="*/ 805 w 2217"/>
              <a:gd name="T29" fmla="*/ 1577 h 1986"/>
              <a:gd name="T30" fmla="*/ 511 w 2217"/>
              <a:gd name="T31" fmla="*/ 1689 h 1986"/>
              <a:gd name="T32" fmla="*/ 779 w 2217"/>
              <a:gd name="T33" fmla="*/ 1792 h 1986"/>
              <a:gd name="T34" fmla="*/ 528 w 2217"/>
              <a:gd name="T35" fmla="*/ 1693 h 1986"/>
              <a:gd name="T36" fmla="*/ 697 w 2217"/>
              <a:gd name="T37" fmla="*/ 1546 h 1986"/>
              <a:gd name="T38" fmla="*/ 462 w 2217"/>
              <a:gd name="T39" fmla="*/ 1401 h 1986"/>
              <a:gd name="T40" fmla="*/ 541 w 2217"/>
              <a:gd name="T41" fmla="*/ 1441 h 1986"/>
              <a:gd name="T42" fmla="*/ 610 w 2217"/>
              <a:gd name="T43" fmla="*/ 1458 h 1986"/>
              <a:gd name="T44" fmla="*/ 684 w 2217"/>
              <a:gd name="T45" fmla="*/ 1513 h 1986"/>
              <a:gd name="T46" fmla="*/ 463 w 2217"/>
              <a:gd name="T47" fmla="*/ 1393 h 1986"/>
              <a:gd name="T48" fmla="*/ 1976 w 2217"/>
              <a:gd name="T49" fmla="*/ 1237 h 1986"/>
              <a:gd name="T50" fmla="*/ 1894 w 2217"/>
              <a:gd name="T51" fmla="*/ 1104 h 1986"/>
              <a:gd name="T52" fmla="*/ 1893 w 2217"/>
              <a:gd name="T53" fmla="*/ 1098 h 1986"/>
              <a:gd name="T54" fmla="*/ 1888 w 2217"/>
              <a:gd name="T55" fmla="*/ 1083 h 1986"/>
              <a:gd name="T56" fmla="*/ 1895 w 2217"/>
              <a:gd name="T57" fmla="*/ 1121 h 1986"/>
              <a:gd name="T58" fmla="*/ 1895 w 2217"/>
              <a:gd name="T59" fmla="*/ 1115 h 1986"/>
              <a:gd name="T60" fmla="*/ 1895 w 2217"/>
              <a:gd name="T61" fmla="*/ 1122 h 1986"/>
              <a:gd name="T62" fmla="*/ 1893 w 2217"/>
              <a:gd name="T63" fmla="*/ 1123 h 1986"/>
              <a:gd name="T64" fmla="*/ 1883 w 2217"/>
              <a:gd name="T65" fmla="*/ 1073 h 1986"/>
              <a:gd name="T66" fmla="*/ 1880 w 2217"/>
              <a:gd name="T67" fmla="*/ 1068 h 1986"/>
              <a:gd name="T68" fmla="*/ 1877 w 2217"/>
              <a:gd name="T69" fmla="*/ 1063 h 1986"/>
              <a:gd name="T70" fmla="*/ 1654 w 2217"/>
              <a:gd name="T71" fmla="*/ 781 h 1986"/>
              <a:gd name="T72" fmla="*/ 1629 w 2217"/>
              <a:gd name="T73" fmla="*/ 768 h 1986"/>
              <a:gd name="T74" fmla="*/ 1610 w 2217"/>
              <a:gd name="T75" fmla="*/ 749 h 1986"/>
              <a:gd name="T76" fmla="*/ 1333 w 2217"/>
              <a:gd name="T77" fmla="*/ 549 h 1986"/>
              <a:gd name="T78" fmla="*/ 1289 w 2217"/>
              <a:gd name="T79" fmla="*/ 523 h 1986"/>
              <a:gd name="T80" fmla="*/ 1181 w 2217"/>
              <a:gd name="T81" fmla="*/ 510 h 1986"/>
              <a:gd name="T82" fmla="*/ 394 w 2217"/>
              <a:gd name="T83" fmla="*/ 696 h 1986"/>
              <a:gd name="T84" fmla="*/ 1122 w 2217"/>
              <a:gd name="T85" fmla="*/ 533 h 1986"/>
              <a:gd name="T86" fmla="*/ 1792 w 2217"/>
              <a:gd name="T87" fmla="*/ 969 h 1986"/>
              <a:gd name="T88" fmla="*/ 1956 w 2217"/>
              <a:gd name="T89" fmla="*/ 1216 h 1986"/>
              <a:gd name="T90" fmla="*/ 1929 w 2217"/>
              <a:gd name="T91" fmla="*/ 1298 h 1986"/>
              <a:gd name="T92" fmla="*/ 1022 w 2217"/>
              <a:gd name="T93" fmla="*/ 1536 h 1986"/>
              <a:gd name="T94" fmla="*/ 68 w 2217"/>
              <a:gd name="T95" fmla="*/ 823 h 1986"/>
              <a:gd name="T96" fmla="*/ 53 w 2217"/>
              <a:gd name="T97" fmla="*/ 1089 h 1986"/>
              <a:gd name="T98" fmla="*/ 726 w 2217"/>
              <a:gd name="T99" fmla="*/ 1836 h 1986"/>
              <a:gd name="T100" fmla="*/ 476 w 2217"/>
              <a:gd name="T101" fmla="*/ 1732 h 1986"/>
              <a:gd name="T102" fmla="*/ 726 w 2217"/>
              <a:gd name="T103" fmla="*/ 1836 h 1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17" h="1986">
                <a:moveTo>
                  <a:pt x="1775" y="1837"/>
                </a:moveTo>
                <a:cubicBezTo>
                  <a:pt x="1789" y="1829"/>
                  <a:pt x="1800" y="1819"/>
                  <a:pt x="1812" y="1810"/>
                </a:cubicBezTo>
                <a:cubicBezTo>
                  <a:pt x="1813" y="1810"/>
                  <a:pt x="1813" y="1810"/>
                  <a:pt x="1813" y="1810"/>
                </a:cubicBezTo>
                <a:cubicBezTo>
                  <a:pt x="1855" y="1792"/>
                  <a:pt x="1888" y="1763"/>
                  <a:pt x="1917" y="1729"/>
                </a:cubicBezTo>
                <a:cubicBezTo>
                  <a:pt x="1952" y="1703"/>
                  <a:pt x="1980" y="1669"/>
                  <a:pt x="2008" y="1636"/>
                </a:cubicBezTo>
                <a:cubicBezTo>
                  <a:pt x="2091" y="1534"/>
                  <a:pt x="2147" y="1419"/>
                  <a:pt x="2186" y="1295"/>
                </a:cubicBezTo>
                <a:cubicBezTo>
                  <a:pt x="2216" y="1199"/>
                  <a:pt x="2217" y="1102"/>
                  <a:pt x="2192" y="1005"/>
                </a:cubicBezTo>
                <a:cubicBezTo>
                  <a:pt x="2175" y="936"/>
                  <a:pt x="2148" y="872"/>
                  <a:pt x="2114" y="810"/>
                </a:cubicBezTo>
                <a:cubicBezTo>
                  <a:pt x="2101" y="787"/>
                  <a:pt x="2096" y="765"/>
                  <a:pt x="2101" y="739"/>
                </a:cubicBezTo>
                <a:cubicBezTo>
                  <a:pt x="2112" y="688"/>
                  <a:pt x="2098" y="641"/>
                  <a:pt x="2071" y="597"/>
                </a:cubicBezTo>
                <a:cubicBezTo>
                  <a:pt x="2066" y="589"/>
                  <a:pt x="2061" y="581"/>
                  <a:pt x="2056" y="574"/>
                </a:cubicBezTo>
                <a:cubicBezTo>
                  <a:pt x="1988" y="483"/>
                  <a:pt x="1910" y="403"/>
                  <a:pt x="1814" y="342"/>
                </a:cubicBezTo>
                <a:cubicBezTo>
                  <a:pt x="1694" y="266"/>
                  <a:pt x="1562" y="214"/>
                  <a:pt x="1425" y="178"/>
                </a:cubicBezTo>
                <a:cubicBezTo>
                  <a:pt x="1375" y="165"/>
                  <a:pt x="1326" y="150"/>
                  <a:pt x="1280" y="128"/>
                </a:cubicBezTo>
                <a:cubicBezTo>
                  <a:pt x="1233" y="106"/>
                  <a:pt x="1186" y="87"/>
                  <a:pt x="1137" y="69"/>
                </a:cubicBezTo>
                <a:cubicBezTo>
                  <a:pt x="1063" y="42"/>
                  <a:pt x="987" y="19"/>
                  <a:pt x="908" y="9"/>
                </a:cubicBezTo>
                <a:cubicBezTo>
                  <a:pt x="836" y="0"/>
                  <a:pt x="765" y="4"/>
                  <a:pt x="694" y="18"/>
                </a:cubicBezTo>
                <a:cubicBezTo>
                  <a:pt x="668" y="23"/>
                  <a:pt x="644" y="31"/>
                  <a:pt x="626" y="52"/>
                </a:cubicBezTo>
                <a:cubicBezTo>
                  <a:pt x="630" y="60"/>
                  <a:pt x="634" y="67"/>
                  <a:pt x="638" y="74"/>
                </a:cubicBezTo>
                <a:cubicBezTo>
                  <a:pt x="627" y="78"/>
                  <a:pt x="616" y="82"/>
                  <a:pt x="606" y="85"/>
                </a:cubicBezTo>
                <a:cubicBezTo>
                  <a:pt x="568" y="99"/>
                  <a:pt x="554" y="126"/>
                  <a:pt x="563" y="165"/>
                </a:cubicBezTo>
                <a:cubicBezTo>
                  <a:pt x="565" y="173"/>
                  <a:pt x="568" y="180"/>
                  <a:pt x="568" y="180"/>
                </a:cubicBezTo>
                <a:cubicBezTo>
                  <a:pt x="561" y="214"/>
                  <a:pt x="542" y="229"/>
                  <a:pt x="519" y="241"/>
                </a:cubicBezTo>
                <a:cubicBezTo>
                  <a:pt x="493" y="255"/>
                  <a:pt x="468" y="270"/>
                  <a:pt x="443" y="286"/>
                </a:cubicBezTo>
                <a:cubicBezTo>
                  <a:pt x="319" y="365"/>
                  <a:pt x="227" y="473"/>
                  <a:pt x="152" y="596"/>
                </a:cubicBezTo>
                <a:cubicBezTo>
                  <a:pt x="124" y="642"/>
                  <a:pt x="100" y="689"/>
                  <a:pt x="86" y="740"/>
                </a:cubicBezTo>
                <a:cubicBezTo>
                  <a:pt x="85" y="746"/>
                  <a:pt x="83" y="753"/>
                  <a:pt x="81" y="759"/>
                </a:cubicBezTo>
                <a:cubicBezTo>
                  <a:pt x="68" y="778"/>
                  <a:pt x="66" y="800"/>
                  <a:pt x="64" y="822"/>
                </a:cubicBezTo>
                <a:cubicBezTo>
                  <a:pt x="64" y="822"/>
                  <a:pt x="64" y="822"/>
                  <a:pt x="64" y="822"/>
                </a:cubicBezTo>
                <a:cubicBezTo>
                  <a:pt x="61" y="823"/>
                  <a:pt x="60" y="824"/>
                  <a:pt x="60" y="826"/>
                </a:cubicBezTo>
                <a:cubicBezTo>
                  <a:pt x="57" y="830"/>
                  <a:pt x="53" y="833"/>
                  <a:pt x="51" y="837"/>
                </a:cubicBezTo>
                <a:cubicBezTo>
                  <a:pt x="31" y="899"/>
                  <a:pt x="12" y="961"/>
                  <a:pt x="5" y="1026"/>
                </a:cubicBezTo>
                <a:cubicBezTo>
                  <a:pt x="4" y="1043"/>
                  <a:pt x="0" y="1060"/>
                  <a:pt x="16" y="1074"/>
                </a:cubicBezTo>
                <a:cubicBezTo>
                  <a:pt x="20" y="1077"/>
                  <a:pt x="23" y="1085"/>
                  <a:pt x="22" y="1091"/>
                </a:cubicBezTo>
                <a:cubicBezTo>
                  <a:pt x="19" y="1123"/>
                  <a:pt x="33" y="1152"/>
                  <a:pt x="36" y="1182"/>
                </a:cubicBezTo>
                <a:cubicBezTo>
                  <a:pt x="40" y="1220"/>
                  <a:pt x="50" y="1256"/>
                  <a:pt x="60" y="1291"/>
                </a:cubicBezTo>
                <a:cubicBezTo>
                  <a:pt x="69" y="1329"/>
                  <a:pt x="84" y="1365"/>
                  <a:pt x="99" y="1401"/>
                </a:cubicBezTo>
                <a:cubicBezTo>
                  <a:pt x="107" y="1420"/>
                  <a:pt x="114" y="1442"/>
                  <a:pt x="135" y="1454"/>
                </a:cubicBezTo>
                <a:cubicBezTo>
                  <a:pt x="137" y="1457"/>
                  <a:pt x="140" y="1460"/>
                  <a:pt x="142" y="1464"/>
                </a:cubicBezTo>
                <a:cubicBezTo>
                  <a:pt x="156" y="1464"/>
                  <a:pt x="167" y="1468"/>
                  <a:pt x="177" y="1477"/>
                </a:cubicBezTo>
                <a:cubicBezTo>
                  <a:pt x="167" y="1468"/>
                  <a:pt x="156" y="1464"/>
                  <a:pt x="142" y="1464"/>
                </a:cubicBezTo>
                <a:cubicBezTo>
                  <a:pt x="143" y="1468"/>
                  <a:pt x="143" y="1474"/>
                  <a:pt x="146" y="1477"/>
                </a:cubicBezTo>
                <a:cubicBezTo>
                  <a:pt x="180" y="1517"/>
                  <a:pt x="215" y="1557"/>
                  <a:pt x="249" y="1597"/>
                </a:cubicBezTo>
                <a:cubicBezTo>
                  <a:pt x="251" y="1599"/>
                  <a:pt x="255" y="1599"/>
                  <a:pt x="258" y="1600"/>
                </a:cubicBezTo>
                <a:cubicBezTo>
                  <a:pt x="313" y="1657"/>
                  <a:pt x="378" y="1703"/>
                  <a:pt x="447" y="1743"/>
                </a:cubicBezTo>
                <a:cubicBezTo>
                  <a:pt x="668" y="1870"/>
                  <a:pt x="906" y="1943"/>
                  <a:pt x="1159" y="1966"/>
                </a:cubicBezTo>
                <a:cubicBezTo>
                  <a:pt x="1378" y="1986"/>
                  <a:pt x="1584" y="1945"/>
                  <a:pt x="1775" y="1837"/>
                </a:cubicBezTo>
                <a:close/>
                <a:moveTo>
                  <a:pt x="1729" y="510"/>
                </a:moveTo>
                <a:cubicBezTo>
                  <a:pt x="1729" y="509"/>
                  <a:pt x="1728" y="508"/>
                  <a:pt x="1728" y="507"/>
                </a:cubicBezTo>
                <a:cubicBezTo>
                  <a:pt x="1728" y="507"/>
                  <a:pt x="1727" y="508"/>
                  <a:pt x="1726" y="509"/>
                </a:cubicBezTo>
                <a:cubicBezTo>
                  <a:pt x="1727" y="508"/>
                  <a:pt x="1728" y="507"/>
                  <a:pt x="1728" y="507"/>
                </a:cubicBezTo>
                <a:cubicBezTo>
                  <a:pt x="1728" y="508"/>
                  <a:pt x="1729" y="509"/>
                  <a:pt x="1729" y="510"/>
                </a:cubicBezTo>
                <a:close/>
                <a:moveTo>
                  <a:pt x="1837" y="457"/>
                </a:moveTo>
                <a:cubicBezTo>
                  <a:pt x="1837" y="457"/>
                  <a:pt x="1837" y="457"/>
                  <a:pt x="1837" y="457"/>
                </a:cubicBezTo>
                <a:cubicBezTo>
                  <a:pt x="1837" y="457"/>
                  <a:pt x="1837" y="457"/>
                  <a:pt x="1837" y="457"/>
                </a:cubicBezTo>
                <a:close/>
                <a:moveTo>
                  <a:pt x="1803" y="425"/>
                </a:moveTo>
                <a:cubicBezTo>
                  <a:pt x="1802" y="422"/>
                  <a:pt x="1801" y="420"/>
                  <a:pt x="1799" y="417"/>
                </a:cubicBezTo>
                <a:cubicBezTo>
                  <a:pt x="1801" y="420"/>
                  <a:pt x="1802" y="422"/>
                  <a:pt x="1803" y="425"/>
                </a:cubicBezTo>
                <a:cubicBezTo>
                  <a:pt x="1803" y="438"/>
                  <a:pt x="1807" y="446"/>
                  <a:pt x="1815" y="451"/>
                </a:cubicBezTo>
                <a:cubicBezTo>
                  <a:pt x="1807" y="446"/>
                  <a:pt x="1803" y="438"/>
                  <a:pt x="1803" y="425"/>
                </a:cubicBezTo>
                <a:close/>
                <a:moveTo>
                  <a:pt x="1815" y="451"/>
                </a:moveTo>
                <a:cubicBezTo>
                  <a:pt x="1815" y="451"/>
                  <a:pt x="1815" y="451"/>
                  <a:pt x="1815" y="451"/>
                </a:cubicBezTo>
                <a:cubicBezTo>
                  <a:pt x="1815" y="451"/>
                  <a:pt x="1815" y="451"/>
                  <a:pt x="1815" y="451"/>
                </a:cubicBezTo>
                <a:close/>
                <a:moveTo>
                  <a:pt x="1852" y="478"/>
                </a:moveTo>
                <a:cubicBezTo>
                  <a:pt x="1845" y="477"/>
                  <a:pt x="1841" y="473"/>
                  <a:pt x="1838" y="468"/>
                </a:cubicBezTo>
                <a:cubicBezTo>
                  <a:pt x="1841" y="473"/>
                  <a:pt x="1845" y="477"/>
                  <a:pt x="1852" y="478"/>
                </a:cubicBezTo>
                <a:cubicBezTo>
                  <a:pt x="1868" y="494"/>
                  <a:pt x="1883" y="511"/>
                  <a:pt x="1899" y="527"/>
                </a:cubicBezTo>
                <a:cubicBezTo>
                  <a:pt x="1883" y="511"/>
                  <a:pt x="1868" y="494"/>
                  <a:pt x="1852" y="478"/>
                </a:cubicBezTo>
                <a:close/>
                <a:moveTo>
                  <a:pt x="1731" y="514"/>
                </a:moveTo>
                <a:cubicBezTo>
                  <a:pt x="1731" y="514"/>
                  <a:pt x="1731" y="514"/>
                  <a:pt x="1731" y="514"/>
                </a:cubicBezTo>
                <a:cubicBezTo>
                  <a:pt x="1731" y="514"/>
                  <a:pt x="1731" y="514"/>
                  <a:pt x="1731" y="514"/>
                </a:cubicBezTo>
                <a:cubicBezTo>
                  <a:pt x="1731" y="514"/>
                  <a:pt x="1731" y="514"/>
                  <a:pt x="1731" y="514"/>
                </a:cubicBezTo>
                <a:close/>
                <a:moveTo>
                  <a:pt x="816" y="1577"/>
                </a:moveTo>
                <a:cubicBezTo>
                  <a:pt x="812" y="1577"/>
                  <a:pt x="808" y="1577"/>
                  <a:pt x="805" y="1577"/>
                </a:cubicBezTo>
                <a:cubicBezTo>
                  <a:pt x="805" y="1577"/>
                  <a:pt x="805" y="1577"/>
                  <a:pt x="805" y="1577"/>
                </a:cubicBezTo>
                <a:cubicBezTo>
                  <a:pt x="808" y="1577"/>
                  <a:pt x="812" y="1577"/>
                  <a:pt x="816" y="1577"/>
                </a:cubicBezTo>
                <a:close/>
                <a:moveTo>
                  <a:pt x="708" y="1566"/>
                </a:moveTo>
                <a:cubicBezTo>
                  <a:pt x="709" y="1567"/>
                  <a:pt x="710" y="1567"/>
                  <a:pt x="711" y="1568"/>
                </a:cubicBezTo>
                <a:cubicBezTo>
                  <a:pt x="710" y="1567"/>
                  <a:pt x="709" y="1567"/>
                  <a:pt x="708" y="1566"/>
                </a:cubicBezTo>
                <a:close/>
                <a:moveTo>
                  <a:pt x="511" y="1689"/>
                </a:moveTo>
                <a:cubicBezTo>
                  <a:pt x="519" y="1683"/>
                  <a:pt x="525" y="1680"/>
                  <a:pt x="528" y="1692"/>
                </a:cubicBezTo>
                <a:cubicBezTo>
                  <a:pt x="541" y="1696"/>
                  <a:pt x="555" y="1698"/>
                  <a:pt x="567" y="1703"/>
                </a:cubicBezTo>
                <a:cubicBezTo>
                  <a:pt x="630" y="1730"/>
                  <a:pt x="693" y="1758"/>
                  <a:pt x="755" y="1785"/>
                </a:cubicBezTo>
                <a:cubicBezTo>
                  <a:pt x="762" y="1788"/>
                  <a:pt x="770" y="1789"/>
                  <a:pt x="778" y="1791"/>
                </a:cubicBezTo>
                <a:cubicBezTo>
                  <a:pt x="778" y="1791"/>
                  <a:pt x="779" y="1791"/>
                  <a:pt x="779" y="1792"/>
                </a:cubicBezTo>
                <a:cubicBezTo>
                  <a:pt x="779" y="1791"/>
                  <a:pt x="778" y="1791"/>
                  <a:pt x="778" y="1791"/>
                </a:cubicBezTo>
                <a:cubicBezTo>
                  <a:pt x="774" y="1793"/>
                  <a:pt x="771" y="1798"/>
                  <a:pt x="768" y="1798"/>
                </a:cubicBezTo>
                <a:cubicBezTo>
                  <a:pt x="757" y="1797"/>
                  <a:pt x="746" y="1795"/>
                  <a:pt x="736" y="1792"/>
                </a:cubicBezTo>
                <a:cubicBezTo>
                  <a:pt x="668" y="1769"/>
                  <a:pt x="602" y="1740"/>
                  <a:pt x="540" y="1705"/>
                </a:cubicBezTo>
                <a:cubicBezTo>
                  <a:pt x="535" y="1702"/>
                  <a:pt x="532" y="1697"/>
                  <a:pt x="528" y="1693"/>
                </a:cubicBezTo>
                <a:cubicBezTo>
                  <a:pt x="523" y="1691"/>
                  <a:pt x="517" y="1690"/>
                  <a:pt x="511" y="1689"/>
                </a:cubicBezTo>
                <a:close/>
                <a:moveTo>
                  <a:pt x="763" y="1526"/>
                </a:moveTo>
                <a:cubicBezTo>
                  <a:pt x="757" y="1529"/>
                  <a:pt x="750" y="1532"/>
                  <a:pt x="741" y="1536"/>
                </a:cubicBezTo>
                <a:cubicBezTo>
                  <a:pt x="756" y="1544"/>
                  <a:pt x="770" y="1551"/>
                  <a:pt x="788" y="1562"/>
                </a:cubicBezTo>
                <a:cubicBezTo>
                  <a:pt x="752" y="1568"/>
                  <a:pt x="726" y="1546"/>
                  <a:pt x="697" y="1546"/>
                </a:cubicBezTo>
                <a:cubicBezTo>
                  <a:pt x="697" y="1554"/>
                  <a:pt x="701" y="1560"/>
                  <a:pt x="706" y="1564"/>
                </a:cubicBezTo>
                <a:cubicBezTo>
                  <a:pt x="701" y="1560"/>
                  <a:pt x="697" y="1554"/>
                  <a:pt x="697" y="1546"/>
                </a:cubicBezTo>
                <a:cubicBezTo>
                  <a:pt x="683" y="1540"/>
                  <a:pt x="669" y="1534"/>
                  <a:pt x="654" y="1529"/>
                </a:cubicBezTo>
                <a:cubicBezTo>
                  <a:pt x="590" y="1505"/>
                  <a:pt x="531" y="1472"/>
                  <a:pt x="479" y="1427"/>
                </a:cubicBezTo>
                <a:cubicBezTo>
                  <a:pt x="471" y="1420"/>
                  <a:pt x="462" y="1414"/>
                  <a:pt x="462" y="1401"/>
                </a:cubicBezTo>
                <a:cubicBezTo>
                  <a:pt x="472" y="1405"/>
                  <a:pt x="482" y="1408"/>
                  <a:pt x="493" y="1411"/>
                </a:cubicBezTo>
                <a:cubicBezTo>
                  <a:pt x="493" y="1411"/>
                  <a:pt x="493" y="1411"/>
                  <a:pt x="493" y="1411"/>
                </a:cubicBezTo>
                <a:cubicBezTo>
                  <a:pt x="497" y="1421"/>
                  <a:pt x="505" y="1426"/>
                  <a:pt x="516" y="1426"/>
                </a:cubicBezTo>
                <a:cubicBezTo>
                  <a:pt x="524" y="1431"/>
                  <a:pt x="533" y="1436"/>
                  <a:pt x="541" y="1441"/>
                </a:cubicBezTo>
                <a:cubicBezTo>
                  <a:pt x="541" y="1441"/>
                  <a:pt x="541" y="1441"/>
                  <a:pt x="541" y="1441"/>
                </a:cubicBezTo>
                <a:cubicBezTo>
                  <a:pt x="547" y="1444"/>
                  <a:pt x="553" y="1447"/>
                  <a:pt x="560" y="1450"/>
                </a:cubicBezTo>
                <a:cubicBezTo>
                  <a:pt x="568" y="1455"/>
                  <a:pt x="577" y="1459"/>
                  <a:pt x="586" y="1464"/>
                </a:cubicBezTo>
                <a:cubicBezTo>
                  <a:pt x="597" y="1459"/>
                  <a:pt x="605" y="1457"/>
                  <a:pt x="610" y="1458"/>
                </a:cubicBezTo>
                <a:cubicBezTo>
                  <a:pt x="612" y="1459"/>
                  <a:pt x="613" y="1460"/>
                  <a:pt x="614" y="1461"/>
                </a:cubicBezTo>
                <a:cubicBezTo>
                  <a:pt x="613" y="1460"/>
                  <a:pt x="612" y="1459"/>
                  <a:pt x="610" y="1458"/>
                </a:cubicBezTo>
                <a:cubicBezTo>
                  <a:pt x="605" y="1457"/>
                  <a:pt x="597" y="1459"/>
                  <a:pt x="586" y="1464"/>
                </a:cubicBezTo>
                <a:cubicBezTo>
                  <a:pt x="594" y="1477"/>
                  <a:pt x="609" y="1479"/>
                  <a:pt x="622" y="1484"/>
                </a:cubicBezTo>
                <a:cubicBezTo>
                  <a:pt x="631" y="1488"/>
                  <a:pt x="639" y="1492"/>
                  <a:pt x="648" y="1497"/>
                </a:cubicBezTo>
                <a:cubicBezTo>
                  <a:pt x="648" y="1497"/>
                  <a:pt x="648" y="1497"/>
                  <a:pt x="648" y="1497"/>
                </a:cubicBezTo>
                <a:cubicBezTo>
                  <a:pt x="660" y="1502"/>
                  <a:pt x="672" y="1508"/>
                  <a:pt x="684" y="1513"/>
                </a:cubicBezTo>
                <a:cubicBezTo>
                  <a:pt x="691" y="1516"/>
                  <a:pt x="699" y="1516"/>
                  <a:pt x="703" y="1507"/>
                </a:cubicBezTo>
                <a:cubicBezTo>
                  <a:pt x="723" y="1513"/>
                  <a:pt x="743" y="1520"/>
                  <a:pt x="763" y="1526"/>
                </a:cubicBezTo>
                <a:close/>
                <a:moveTo>
                  <a:pt x="444" y="1398"/>
                </a:moveTo>
                <a:cubicBezTo>
                  <a:pt x="450" y="1396"/>
                  <a:pt x="456" y="1394"/>
                  <a:pt x="463" y="1393"/>
                </a:cubicBezTo>
                <a:cubicBezTo>
                  <a:pt x="463" y="1393"/>
                  <a:pt x="463" y="1393"/>
                  <a:pt x="463" y="1393"/>
                </a:cubicBezTo>
                <a:cubicBezTo>
                  <a:pt x="463" y="1395"/>
                  <a:pt x="463" y="1398"/>
                  <a:pt x="462" y="1401"/>
                </a:cubicBezTo>
                <a:cubicBezTo>
                  <a:pt x="456" y="1400"/>
                  <a:pt x="450" y="1399"/>
                  <a:pt x="444" y="1398"/>
                </a:cubicBezTo>
                <a:close/>
                <a:moveTo>
                  <a:pt x="1971" y="1237"/>
                </a:moveTo>
                <a:cubicBezTo>
                  <a:pt x="1971" y="1237"/>
                  <a:pt x="1971" y="1237"/>
                  <a:pt x="1971" y="1237"/>
                </a:cubicBezTo>
                <a:cubicBezTo>
                  <a:pt x="1973" y="1237"/>
                  <a:pt x="1974" y="1237"/>
                  <a:pt x="1976" y="1237"/>
                </a:cubicBezTo>
                <a:cubicBezTo>
                  <a:pt x="1974" y="1237"/>
                  <a:pt x="1973" y="1237"/>
                  <a:pt x="1971" y="1237"/>
                </a:cubicBezTo>
                <a:close/>
                <a:moveTo>
                  <a:pt x="1895" y="1109"/>
                </a:moveTo>
                <a:cubicBezTo>
                  <a:pt x="1895" y="1108"/>
                  <a:pt x="1895" y="1106"/>
                  <a:pt x="1894" y="1105"/>
                </a:cubicBezTo>
                <a:cubicBezTo>
                  <a:pt x="1895" y="1106"/>
                  <a:pt x="1895" y="1108"/>
                  <a:pt x="1895" y="1109"/>
                </a:cubicBezTo>
                <a:close/>
                <a:moveTo>
                  <a:pt x="1894" y="1104"/>
                </a:moveTo>
                <a:cubicBezTo>
                  <a:pt x="1894" y="1102"/>
                  <a:pt x="1894" y="1101"/>
                  <a:pt x="1893" y="1099"/>
                </a:cubicBezTo>
                <a:cubicBezTo>
                  <a:pt x="1894" y="1101"/>
                  <a:pt x="1894" y="1102"/>
                  <a:pt x="1894" y="1104"/>
                </a:cubicBezTo>
                <a:close/>
                <a:moveTo>
                  <a:pt x="1893" y="1098"/>
                </a:moveTo>
                <a:cubicBezTo>
                  <a:pt x="1893" y="1097"/>
                  <a:pt x="1892" y="1095"/>
                  <a:pt x="1892" y="1094"/>
                </a:cubicBezTo>
                <a:cubicBezTo>
                  <a:pt x="1892" y="1095"/>
                  <a:pt x="1893" y="1097"/>
                  <a:pt x="1893" y="1098"/>
                </a:cubicBezTo>
                <a:close/>
                <a:moveTo>
                  <a:pt x="1891" y="1093"/>
                </a:moveTo>
                <a:cubicBezTo>
                  <a:pt x="1891" y="1092"/>
                  <a:pt x="1890" y="1090"/>
                  <a:pt x="1890" y="1089"/>
                </a:cubicBezTo>
                <a:cubicBezTo>
                  <a:pt x="1890" y="1090"/>
                  <a:pt x="1891" y="1092"/>
                  <a:pt x="1891" y="1093"/>
                </a:cubicBezTo>
                <a:close/>
                <a:moveTo>
                  <a:pt x="1890" y="1088"/>
                </a:moveTo>
                <a:cubicBezTo>
                  <a:pt x="1889" y="1086"/>
                  <a:pt x="1888" y="1085"/>
                  <a:pt x="1888" y="1083"/>
                </a:cubicBezTo>
                <a:cubicBezTo>
                  <a:pt x="1888" y="1085"/>
                  <a:pt x="1889" y="1086"/>
                  <a:pt x="1890" y="1088"/>
                </a:cubicBezTo>
                <a:close/>
                <a:moveTo>
                  <a:pt x="1887" y="1083"/>
                </a:moveTo>
                <a:cubicBezTo>
                  <a:pt x="1887" y="1081"/>
                  <a:pt x="1886" y="1080"/>
                  <a:pt x="1885" y="1078"/>
                </a:cubicBezTo>
                <a:cubicBezTo>
                  <a:pt x="1886" y="1080"/>
                  <a:pt x="1887" y="1081"/>
                  <a:pt x="1887" y="1083"/>
                </a:cubicBezTo>
                <a:close/>
                <a:moveTo>
                  <a:pt x="1895" y="1121"/>
                </a:moveTo>
                <a:cubicBezTo>
                  <a:pt x="1895" y="1119"/>
                  <a:pt x="1895" y="1118"/>
                  <a:pt x="1895" y="1116"/>
                </a:cubicBezTo>
                <a:cubicBezTo>
                  <a:pt x="1895" y="1118"/>
                  <a:pt x="1895" y="1119"/>
                  <a:pt x="1895" y="1121"/>
                </a:cubicBezTo>
                <a:close/>
                <a:moveTo>
                  <a:pt x="1895" y="1115"/>
                </a:moveTo>
                <a:cubicBezTo>
                  <a:pt x="1895" y="1114"/>
                  <a:pt x="1895" y="1112"/>
                  <a:pt x="1895" y="1111"/>
                </a:cubicBezTo>
                <a:cubicBezTo>
                  <a:pt x="1895" y="1112"/>
                  <a:pt x="1895" y="1114"/>
                  <a:pt x="1895" y="1115"/>
                </a:cubicBezTo>
                <a:close/>
                <a:moveTo>
                  <a:pt x="1919" y="1113"/>
                </a:moveTo>
                <a:cubicBezTo>
                  <a:pt x="1916" y="1114"/>
                  <a:pt x="1914" y="1115"/>
                  <a:pt x="1912" y="1116"/>
                </a:cubicBezTo>
                <a:cubicBezTo>
                  <a:pt x="1914" y="1115"/>
                  <a:pt x="1916" y="1114"/>
                  <a:pt x="1919" y="1113"/>
                </a:cubicBezTo>
                <a:close/>
                <a:moveTo>
                  <a:pt x="1895" y="1122"/>
                </a:moveTo>
                <a:cubicBezTo>
                  <a:pt x="1895" y="1122"/>
                  <a:pt x="1895" y="1122"/>
                  <a:pt x="1895" y="1122"/>
                </a:cubicBezTo>
                <a:cubicBezTo>
                  <a:pt x="1893" y="1123"/>
                  <a:pt x="1893" y="1123"/>
                  <a:pt x="1893" y="1123"/>
                </a:cubicBezTo>
                <a:cubicBezTo>
                  <a:pt x="1894" y="1122"/>
                  <a:pt x="1895" y="1122"/>
                  <a:pt x="1895" y="1122"/>
                </a:cubicBezTo>
                <a:close/>
                <a:moveTo>
                  <a:pt x="1939" y="1196"/>
                </a:moveTo>
                <a:cubicBezTo>
                  <a:pt x="1933" y="1195"/>
                  <a:pt x="1928" y="1193"/>
                  <a:pt x="1922" y="1192"/>
                </a:cubicBezTo>
                <a:cubicBezTo>
                  <a:pt x="1912" y="1169"/>
                  <a:pt x="1902" y="1146"/>
                  <a:pt x="1893" y="1123"/>
                </a:cubicBezTo>
                <a:cubicBezTo>
                  <a:pt x="1893" y="1123"/>
                  <a:pt x="1893" y="1123"/>
                  <a:pt x="1893" y="1123"/>
                </a:cubicBezTo>
                <a:cubicBezTo>
                  <a:pt x="1902" y="1146"/>
                  <a:pt x="1912" y="1169"/>
                  <a:pt x="1922" y="1192"/>
                </a:cubicBezTo>
                <a:cubicBezTo>
                  <a:pt x="1928" y="1193"/>
                  <a:pt x="1933" y="1195"/>
                  <a:pt x="1939" y="1196"/>
                </a:cubicBezTo>
                <a:close/>
                <a:moveTo>
                  <a:pt x="1885" y="1078"/>
                </a:moveTo>
                <a:cubicBezTo>
                  <a:pt x="1884" y="1076"/>
                  <a:pt x="1883" y="1075"/>
                  <a:pt x="1883" y="1073"/>
                </a:cubicBezTo>
                <a:cubicBezTo>
                  <a:pt x="1883" y="1075"/>
                  <a:pt x="1884" y="1076"/>
                  <a:pt x="1885" y="1078"/>
                </a:cubicBezTo>
                <a:close/>
                <a:moveTo>
                  <a:pt x="1882" y="1073"/>
                </a:moveTo>
                <a:cubicBezTo>
                  <a:pt x="1882" y="1071"/>
                  <a:pt x="1881" y="1070"/>
                  <a:pt x="1880" y="1068"/>
                </a:cubicBezTo>
                <a:cubicBezTo>
                  <a:pt x="1881" y="1070"/>
                  <a:pt x="1882" y="1071"/>
                  <a:pt x="1882" y="1073"/>
                </a:cubicBezTo>
                <a:close/>
                <a:moveTo>
                  <a:pt x="1880" y="1068"/>
                </a:moveTo>
                <a:cubicBezTo>
                  <a:pt x="1879" y="1067"/>
                  <a:pt x="1878" y="1065"/>
                  <a:pt x="1877" y="1064"/>
                </a:cubicBezTo>
                <a:cubicBezTo>
                  <a:pt x="1878" y="1065"/>
                  <a:pt x="1879" y="1067"/>
                  <a:pt x="1880" y="1068"/>
                </a:cubicBezTo>
                <a:close/>
                <a:moveTo>
                  <a:pt x="1877" y="1063"/>
                </a:moveTo>
                <a:cubicBezTo>
                  <a:pt x="1876" y="1062"/>
                  <a:pt x="1875" y="1060"/>
                  <a:pt x="1874" y="1059"/>
                </a:cubicBezTo>
                <a:cubicBezTo>
                  <a:pt x="1875" y="1060"/>
                  <a:pt x="1876" y="1062"/>
                  <a:pt x="1877" y="1063"/>
                </a:cubicBezTo>
                <a:close/>
                <a:moveTo>
                  <a:pt x="1654" y="785"/>
                </a:moveTo>
                <a:cubicBezTo>
                  <a:pt x="1654" y="785"/>
                  <a:pt x="1654" y="785"/>
                  <a:pt x="1654" y="785"/>
                </a:cubicBezTo>
                <a:cubicBezTo>
                  <a:pt x="1660" y="789"/>
                  <a:pt x="1667" y="787"/>
                  <a:pt x="1674" y="787"/>
                </a:cubicBezTo>
                <a:cubicBezTo>
                  <a:pt x="1667" y="787"/>
                  <a:pt x="1660" y="789"/>
                  <a:pt x="1654" y="785"/>
                </a:cubicBezTo>
                <a:close/>
                <a:moveTo>
                  <a:pt x="1654" y="781"/>
                </a:moveTo>
                <a:cubicBezTo>
                  <a:pt x="1654" y="781"/>
                  <a:pt x="1654" y="781"/>
                  <a:pt x="1654" y="781"/>
                </a:cubicBezTo>
                <a:cubicBezTo>
                  <a:pt x="1647" y="780"/>
                  <a:pt x="1640" y="777"/>
                  <a:pt x="1635" y="773"/>
                </a:cubicBezTo>
                <a:cubicBezTo>
                  <a:pt x="1640" y="777"/>
                  <a:pt x="1647" y="780"/>
                  <a:pt x="1654" y="781"/>
                </a:cubicBezTo>
                <a:close/>
                <a:moveTo>
                  <a:pt x="1630" y="769"/>
                </a:moveTo>
                <a:cubicBezTo>
                  <a:pt x="1630" y="769"/>
                  <a:pt x="1629" y="768"/>
                  <a:pt x="1629" y="768"/>
                </a:cubicBezTo>
                <a:cubicBezTo>
                  <a:pt x="1629" y="768"/>
                  <a:pt x="1630" y="769"/>
                  <a:pt x="1630" y="769"/>
                </a:cubicBezTo>
                <a:close/>
                <a:moveTo>
                  <a:pt x="1630" y="749"/>
                </a:moveTo>
                <a:cubicBezTo>
                  <a:pt x="1641" y="753"/>
                  <a:pt x="1652" y="758"/>
                  <a:pt x="1654" y="768"/>
                </a:cubicBezTo>
                <a:cubicBezTo>
                  <a:pt x="1652" y="758"/>
                  <a:pt x="1641" y="753"/>
                  <a:pt x="1630" y="749"/>
                </a:cubicBezTo>
                <a:cubicBezTo>
                  <a:pt x="1624" y="749"/>
                  <a:pt x="1617" y="749"/>
                  <a:pt x="1610" y="749"/>
                </a:cubicBezTo>
                <a:cubicBezTo>
                  <a:pt x="1541" y="703"/>
                  <a:pt x="1472" y="658"/>
                  <a:pt x="1403" y="612"/>
                </a:cubicBezTo>
                <a:cubicBezTo>
                  <a:pt x="1390" y="604"/>
                  <a:pt x="1374" y="601"/>
                  <a:pt x="1368" y="585"/>
                </a:cubicBezTo>
                <a:cubicBezTo>
                  <a:pt x="1362" y="584"/>
                  <a:pt x="1356" y="583"/>
                  <a:pt x="1350" y="582"/>
                </a:cubicBezTo>
                <a:cubicBezTo>
                  <a:pt x="1350" y="579"/>
                  <a:pt x="1351" y="575"/>
                  <a:pt x="1351" y="572"/>
                </a:cubicBezTo>
                <a:cubicBezTo>
                  <a:pt x="1345" y="565"/>
                  <a:pt x="1340" y="555"/>
                  <a:pt x="1333" y="549"/>
                </a:cubicBezTo>
                <a:cubicBezTo>
                  <a:pt x="1340" y="555"/>
                  <a:pt x="1345" y="565"/>
                  <a:pt x="1351" y="572"/>
                </a:cubicBezTo>
                <a:cubicBezTo>
                  <a:pt x="1358" y="575"/>
                  <a:pt x="1368" y="573"/>
                  <a:pt x="1369" y="584"/>
                </a:cubicBezTo>
                <a:cubicBezTo>
                  <a:pt x="1387" y="580"/>
                  <a:pt x="1401" y="589"/>
                  <a:pt x="1416" y="597"/>
                </a:cubicBezTo>
                <a:cubicBezTo>
                  <a:pt x="1492" y="640"/>
                  <a:pt x="1566" y="688"/>
                  <a:pt x="1630" y="749"/>
                </a:cubicBezTo>
                <a:close/>
                <a:moveTo>
                  <a:pt x="1289" y="523"/>
                </a:moveTo>
                <a:cubicBezTo>
                  <a:pt x="1291" y="524"/>
                  <a:pt x="1292" y="524"/>
                  <a:pt x="1294" y="525"/>
                </a:cubicBezTo>
                <a:cubicBezTo>
                  <a:pt x="1292" y="524"/>
                  <a:pt x="1291" y="524"/>
                  <a:pt x="1289" y="523"/>
                </a:cubicBezTo>
                <a:close/>
                <a:moveTo>
                  <a:pt x="1181" y="510"/>
                </a:moveTo>
                <a:cubicBezTo>
                  <a:pt x="1181" y="510"/>
                  <a:pt x="1181" y="511"/>
                  <a:pt x="1181" y="511"/>
                </a:cubicBezTo>
                <a:cubicBezTo>
                  <a:pt x="1181" y="511"/>
                  <a:pt x="1181" y="510"/>
                  <a:pt x="1181" y="510"/>
                </a:cubicBezTo>
                <a:close/>
                <a:moveTo>
                  <a:pt x="1054" y="481"/>
                </a:moveTo>
                <a:cubicBezTo>
                  <a:pt x="1050" y="481"/>
                  <a:pt x="1047" y="481"/>
                  <a:pt x="1044" y="481"/>
                </a:cubicBezTo>
                <a:cubicBezTo>
                  <a:pt x="1047" y="481"/>
                  <a:pt x="1050" y="481"/>
                  <a:pt x="1054" y="481"/>
                </a:cubicBezTo>
                <a:close/>
                <a:moveTo>
                  <a:pt x="305" y="792"/>
                </a:moveTo>
                <a:cubicBezTo>
                  <a:pt x="333" y="759"/>
                  <a:pt x="364" y="728"/>
                  <a:pt x="394" y="696"/>
                </a:cubicBezTo>
                <a:cubicBezTo>
                  <a:pt x="396" y="692"/>
                  <a:pt x="397" y="687"/>
                  <a:pt x="399" y="683"/>
                </a:cubicBezTo>
                <a:cubicBezTo>
                  <a:pt x="397" y="687"/>
                  <a:pt x="396" y="692"/>
                  <a:pt x="394" y="696"/>
                </a:cubicBezTo>
                <a:cubicBezTo>
                  <a:pt x="401" y="693"/>
                  <a:pt x="408" y="691"/>
                  <a:pt x="414" y="687"/>
                </a:cubicBezTo>
                <a:cubicBezTo>
                  <a:pt x="522" y="604"/>
                  <a:pt x="646" y="562"/>
                  <a:pt x="778" y="539"/>
                </a:cubicBezTo>
                <a:cubicBezTo>
                  <a:pt x="892" y="520"/>
                  <a:pt x="1007" y="519"/>
                  <a:pt x="1122" y="533"/>
                </a:cubicBezTo>
                <a:cubicBezTo>
                  <a:pt x="1135" y="534"/>
                  <a:pt x="1147" y="533"/>
                  <a:pt x="1159" y="533"/>
                </a:cubicBezTo>
                <a:cubicBezTo>
                  <a:pt x="1220" y="542"/>
                  <a:pt x="1275" y="567"/>
                  <a:pt x="1327" y="597"/>
                </a:cubicBezTo>
                <a:cubicBezTo>
                  <a:pt x="1375" y="626"/>
                  <a:pt x="1424" y="653"/>
                  <a:pt x="1472" y="682"/>
                </a:cubicBezTo>
                <a:cubicBezTo>
                  <a:pt x="1588" y="753"/>
                  <a:pt x="1690" y="841"/>
                  <a:pt x="1772" y="949"/>
                </a:cubicBezTo>
                <a:cubicBezTo>
                  <a:pt x="1778" y="957"/>
                  <a:pt x="1785" y="962"/>
                  <a:pt x="1792" y="969"/>
                </a:cubicBezTo>
                <a:cubicBezTo>
                  <a:pt x="1807" y="992"/>
                  <a:pt x="1823" y="1015"/>
                  <a:pt x="1838" y="1038"/>
                </a:cubicBezTo>
                <a:cubicBezTo>
                  <a:pt x="1853" y="1066"/>
                  <a:pt x="1868" y="1095"/>
                  <a:pt x="1882" y="1123"/>
                </a:cubicBezTo>
                <a:cubicBezTo>
                  <a:pt x="1886" y="1154"/>
                  <a:pt x="1894" y="1183"/>
                  <a:pt x="1919" y="1205"/>
                </a:cubicBezTo>
                <a:cubicBezTo>
                  <a:pt x="1920" y="1207"/>
                  <a:pt x="1921" y="1209"/>
                  <a:pt x="1922" y="1211"/>
                </a:cubicBezTo>
                <a:cubicBezTo>
                  <a:pt x="1933" y="1213"/>
                  <a:pt x="1944" y="1215"/>
                  <a:pt x="1956" y="1216"/>
                </a:cubicBezTo>
                <a:cubicBezTo>
                  <a:pt x="1956" y="1224"/>
                  <a:pt x="1958" y="1230"/>
                  <a:pt x="1962" y="1234"/>
                </a:cubicBezTo>
                <a:cubicBezTo>
                  <a:pt x="1958" y="1230"/>
                  <a:pt x="1956" y="1224"/>
                  <a:pt x="1956" y="1216"/>
                </a:cubicBezTo>
                <a:cubicBezTo>
                  <a:pt x="1944" y="1215"/>
                  <a:pt x="1933" y="1213"/>
                  <a:pt x="1922" y="1211"/>
                </a:cubicBezTo>
                <a:cubicBezTo>
                  <a:pt x="1926" y="1223"/>
                  <a:pt x="1934" y="1235"/>
                  <a:pt x="1935" y="1248"/>
                </a:cubicBezTo>
                <a:cubicBezTo>
                  <a:pt x="1936" y="1265"/>
                  <a:pt x="1935" y="1283"/>
                  <a:pt x="1929" y="1298"/>
                </a:cubicBezTo>
                <a:cubicBezTo>
                  <a:pt x="1916" y="1328"/>
                  <a:pt x="1913" y="1360"/>
                  <a:pt x="1910" y="1392"/>
                </a:cubicBezTo>
                <a:cubicBezTo>
                  <a:pt x="1910" y="1392"/>
                  <a:pt x="1910" y="1392"/>
                  <a:pt x="1910" y="1392"/>
                </a:cubicBezTo>
                <a:cubicBezTo>
                  <a:pt x="1885" y="1424"/>
                  <a:pt x="1852" y="1448"/>
                  <a:pt x="1816" y="1467"/>
                </a:cubicBezTo>
                <a:cubicBezTo>
                  <a:pt x="1686" y="1537"/>
                  <a:pt x="1548" y="1574"/>
                  <a:pt x="1401" y="1579"/>
                </a:cubicBezTo>
                <a:cubicBezTo>
                  <a:pt x="1272" y="1584"/>
                  <a:pt x="1146" y="1564"/>
                  <a:pt x="1022" y="1536"/>
                </a:cubicBezTo>
                <a:cubicBezTo>
                  <a:pt x="910" y="1511"/>
                  <a:pt x="802" y="1476"/>
                  <a:pt x="698" y="1430"/>
                </a:cubicBezTo>
                <a:cubicBezTo>
                  <a:pt x="620" y="1396"/>
                  <a:pt x="545" y="1354"/>
                  <a:pt x="478" y="1300"/>
                </a:cubicBezTo>
                <a:cubicBezTo>
                  <a:pt x="366" y="1207"/>
                  <a:pt x="292" y="1091"/>
                  <a:pt x="270" y="946"/>
                </a:cubicBezTo>
                <a:cubicBezTo>
                  <a:pt x="261" y="891"/>
                  <a:pt x="267" y="837"/>
                  <a:pt x="305" y="792"/>
                </a:cubicBezTo>
                <a:close/>
                <a:moveTo>
                  <a:pt x="68" y="823"/>
                </a:moveTo>
                <a:cubicBezTo>
                  <a:pt x="69" y="823"/>
                  <a:pt x="69" y="823"/>
                  <a:pt x="70" y="823"/>
                </a:cubicBezTo>
                <a:cubicBezTo>
                  <a:pt x="69" y="823"/>
                  <a:pt x="69" y="823"/>
                  <a:pt x="68" y="823"/>
                </a:cubicBezTo>
                <a:close/>
                <a:moveTo>
                  <a:pt x="46" y="986"/>
                </a:moveTo>
                <a:cubicBezTo>
                  <a:pt x="44" y="1015"/>
                  <a:pt x="45" y="1044"/>
                  <a:pt x="44" y="1073"/>
                </a:cubicBezTo>
                <a:cubicBezTo>
                  <a:pt x="58" y="1081"/>
                  <a:pt x="61" y="1083"/>
                  <a:pt x="53" y="1089"/>
                </a:cubicBezTo>
                <a:cubicBezTo>
                  <a:pt x="52" y="1089"/>
                  <a:pt x="51" y="1090"/>
                  <a:pt x="49" y="1092"/>
                </a:cubicBezTo>
                <a:cubicBezTo>
                  <a:pt x="51" y="1090"/>
                  <a:pt x="52" y="1089"/>
                  <a:pt x="53" y="1089"/>
                </a:cubicBezTo>
                <a:cubicBezTo>
                  <a:pt x="61" y="1083"/>
                  <a:pt x="58" y="1081"/>
                  <a:pt x="44" y="1073"/>
                </a:cubicBezTo>
                <a:cubicBezTo>
                  <a:pt x="45" y="1044"/>
                  <a:pt x="44" y="1015"/>
                  <a:pt x="46" y="986"/>
                </a:cubicBezTo>
                <a:close/>
                <a:moveTo>
                  <a:pt x="726" y="1836"/>
                </a:moveTo>
                <a:cubicBezTo>
                  <a:pt x="719" y="1833"/>
                  <a:pt x="712" y="1832"/>
                  <a:pt x="706" y="1828"/>
                </a:cubicBezTo>
                <a:cubicBezTo>
                  <a:pt x="703" y="1826"/>
                  <a:pt x="702" y="1821"/>
                  <a:pt x="701" y="1818"/>
                </a:cubicBezTo>
                <a:cubicBezTo>
                  <a:pt x="683" y="1826"/>
                  <a:pt x="667" y="1817"/>
                  <a:pt x="652" y="1812"/>
                </a:cubicBezTo>
                <a:cubicBezTo>
                  <a:pt x="591" y="1791"/>
                  <a:pt x="532" y="1765"/>
                  <a:pt x="476" y="1732"/>
                </a:cubicBezTo>
                <a:cubicBezTo>
                  <a:pt x="476" y="1732"/>
                  <a:pt x="476" y="1732"/>
                  <a:pt x="476" y="1732"/>
                </a:cubicBezTo>
                <a:cubicBezTo>
                  <a:pt x="481" y="1729"/>
                  <a:pt x="486" y="1725"/>
                  <a:pt x="491" y="1722"/>
                </a:cubicBezTo>
                <a:cubicBezTo>
                  <a:pt x="558" y="1750"/>
                  <a:pt x="626" y="1779"/>
                  <a:pt x="693" y="1808"/>
                </a:cubicBezTo>
                <a:cubicBezTo>
                  <a:pt x="696" y="1809"/>
                  <a:pt x="698" y="1814"/>
                  <a:pt x="701" y="1817"/>
                </a:cubicBezTo>
                <a:cubicBezTo>
                  <a:pt x="710" y="1819"/>
                  <a:pt x="719" y="1820"/>
                  <a:pt x="728" y="1822"/>
                </a:cubicBezTo>
                <a:cubicBezTo>
                  <a:pt x="728" y="1826"/>
                  <a:pt x="727" y="1831"/>
                  <a:pt x="726" y="1836"/>
                </a:cubicBezTo>
                <a:cubicBezTo>
                  <a:pt x="732" y="1840"/>
                  <a:pt x="737" y="1845"/>
                  <a:pt x="742" y="1849"/>
                </a:cubicBezTo>
                <a:cubicBezTo>
                  <a:pt x="737" y="1845"/>
                  <a:pt x="732" y="1840"/>
                  <a:pt x="726" y="18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7148" y="902858"/>
            <a:ext cx="4078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6"/>
                </a:solidFill>
                <a:latin typeface="微软雅黑" panose="020B0503020204020204" charset="-122"/>
                <a:ea typeface="Roboto" panose="02000000000000000000" pitchFamily="2" charset="0"/>
                <a:cs typeface="Lato" panose="020F0502020204030203" pitchFamily="34" charset="0"/>
              </a:rPr>
              <a:t>PORT</a:t>
            </a:r>
          </a:p>
          <a:p>
            <a:r>
              <a:rPr lang="en-US" sz="9600" dirty="0">
                <a:solidFill>
                  <a:schemeClr val="accent6"/>
                </a:solidFill>
                <a:latin typeface="微软雅黑" panose="020B0503020204020204" charset="-122"/>
                <a:ea typeface="Roboto" panose="02000000000000000000" pitchFamily="2" charset="0"/>
                <a:cs typeface="Lato" panose="020F0502020204030203" pitchFamily="34" charset="0"/>
              </a:rPr>
              <a:t>FOLIO</a:t>
            </a:r>
          </a:p>
        </p:txBody>
      </p:sp>
      <p:sp>
        <p:nvSpPr>
          <p:cNvPr id="8" name="Rectangle 7"/>
          <p:cNvSpPr/>
          <p:nvPr/>
        </p:nvSpPr>
        <p:spPr>
          <a:xfrm>
            <a:off x="3606676" y="5162843"/>
            <a:ext cx="1717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46314" y="4810345"/>
            <a:ext cx="944000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606676" y="4688625"/>
            <a:ext cx="1612942" cy="327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Who We Are</a:t>
            </a:r>
          </a:p>
        </p:txBody>
      </p:sp>
      <p:pic>
        <p:nvPicPr>
          <p:cNvPr id="5" name="图片占位符 4" descr="图片包含 站, 前, 镜子, 女人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图片占位符 15" descr="图片包含 户外, 人, 建筑, 街道&#10;&#10;描述已自动生成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76"/>
          <a:stretch>
            <a:fillRect/>
          </a:stretch>
        </p:blipFill>
        <p:spPr>
          <a:xfrm>
            <a:off x="8846457" y="812801"/>
            <a:ext cx="2293257" cy="3033485"/>
          </a:xfrm>
        </p:spPr>
      </p:pic>
      <p:sp>
        <p:nvSpPr>
          <p:cNvPr id="14" name="Rectangle 13"/>
          <p:cNvSpPr/>
          <p:nvPr/>
        </p:nvSpPr>
        <p:spPr>
          <a:xfrm>
            <a:off x="6553994" y="4053215"/>
            <a:ext cx="62371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 : 50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G : 50</a:t>
            </a:r>
          </a:p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 : 50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100247" y="4053215"/>
            <a:ext cx="62371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R : 50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G : 50</a:t>
            </a:r>
          </a:p>
          <a:p>
            <a:pPr>
              <a:lnSpc>
                <a:spcPct val="120000"/>
              </a:lnSpc>
            </a:pPr>
            <a:r>
              <a:rPr lang="en-US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B : 50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51095"/>
            <a:ext cx="6096000" cy="51558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042727" y="2471994"/>
            <a:ext cx="3444868" cy="2519322"/>
            <a:chOff x="814318" y="2878515"/>
            <a:chExt cx="3444868" cy="2519322"/>
          </a:xfrm>
        </p:grpSpPr>
        <p:sp>
          <p:nvSpPr>
            <p:cNvPr id="4" name="TextBox 3"/>
            <p:cNvSpPr txBox="1"/>
            <p:nvPr/>
          </p:nvSpPr>
          <p:spPr>
            <a:xfrm>
              <a:off x="814318" y="2878515"/>
              <a:ext cx="344486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2"/>
                  </a:solidFill>
                  <a:latin typeface="微软雅黑" panose="020B0503020204020204" charset="-122"/>
                  <a:ea typeface="Roboto" panose="02000000000000000000" pitchFamily="2" charset="0"/>
                  <a:cs typeface="Lato" panose="020F0502020204030203" pitchFamily="34" charset="0"/>
                </a:rPr>
                <a:t>We are small branding studio with  big ideas.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909610" y="5397837"/>
              <a:ext cx="623512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687811" y="1583657"/>
            <a:ext cx="4945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Lato" panose="020F0502020204030203" pitchFamily="34" charset="0"/>
              </a:rPr>
              <a:t>Lorem ipsum dolor sit amet, consectetur adipiscing elit, sed do eiusmod tempor incididunt ut labore et dolore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Lato" panose="020F0502020204030203" pitchFamily="34" charset="0"/>
              </a:rPr>
              <a:t>.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686843" y="3977954"/>
            <a:ext cx="1907911" cy="1146999"/>
            <a:chOff x="6686843" y="3977954"/>
            <a:chExt cx="1907911" cy="1146999"/>
          </a:xfrm>
        </p:grpSpPr>
        <p:sp>
          <p:nvSpPr>
            <p:cNvPr id="11" name="TextBox 10"/>
            <p:cNvSpPr txBox="1"/>
            <p:nvPr/>
          </p:nvSpPr>
          <p:spPr>
            <a:xfrm>
              <a:off x="6688091" y="3977954"/>
              <a:ext cx="19066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5"/>
                  </a:solidFill>
                  <a:latin typeface="Source Sans Pro" charset="0"/>
                  <a:ea typeface="Source Sans Pro" charset="0"/>
                  <a:cs typeface="Lato" panose="020F0502020204030203" pitchFamily="34" charset="0"/>
                </a:rPr>
                <a:t>$500.00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86843" y="4595256"/>
              <a:ext cx="1907911" cy="529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Lato" panose="020F0502020204030203" pitchFamily="34" charset="0"/>
                </a:rPr>
                <a:t>Lorem ipsum dolor sit amet, consectetur adipiscing elit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Lato" panose="020F0502020204030203" pitchFamily="34" charset="0"/>
                </a:rPr>
                <a:t>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217504" y="3977953"/>
            <a:ext cx="2415859" cy="1171301"/>
            <a:chOff x="9217504" y="3977953"/>
            <a:chExt cx="2415859" cy="1171301"/>
          </a:xfrm>
        </p:grpSpPr>
        <p:sp>
          <p:nvSpPr>
            <p:cNvPr id="12" name="TextBox 11"/>
            <p:cNvSpPr txBox="1"/>
            <p:nvPr/>
          </p:nvSpPr>
          <p:spPr>
            <a:xfrm>
              <a:off x="9217504" y="3977953"/>
              <a:ext cx="24158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accent5"/>
                  </a:solidFill>
                  <a:latin typeface="Source Sans Pro" charset="0"/>
                  <a:ea typeface="Source Sans Pro" charset="0"/>
                  <a:cs typeface="Lato" panose="020F0502020204030203" pitchFamily="34" charset="0"/>
                </a:rPr>
                <a:t>$1000.00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17506" y="4595256"/>
              <a:ext cx="17974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Lato" panose="020F0502020204030203" pitchFamily="34" charset="0"/>
                </a:rPr>
                <a:t>Lorem ipsum dolor sit amet, consectetur adipiscing elit</a:t>
              </a:r>
              <a:r>
                <a:rPr 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Lato" panose="020F0502020204030203" pitchFamily="34" charset="0"/>
                </a:rPr>
                <a:t>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686843" y="2470246"/>
            <a:ext cx="5038500" cy="1175115"/>
            <a:chOff x="6136718" y="3865741"/>
            <a:chExt cx="4925979" cy="1667132"/>
          </a:xfrm>
        </p:grpSpPr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6136718" y="3865741"/>
              <a:ext cx="4925979" cy="1646650"/>
              <a:chOff x="1227299" y="3550983"/>
              <a:chExt cx="4516630" cy="1018318"/>
            </a:xfrm>
          </p:grpSpPr>
          <p:sp>
            <p:nvSpPr>
              <p:cNvPr id="22" name="Freeform 18"/>
              <p:cNvSpPr/>
              <p:nvPr/>
            </p:nvSpPr>
            <p:spPr bwMode="auto">
              <a:xfrm>
                <a:off x="1227299" y="3638492"/>
                <a:ext cx="1193527" cy="930809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solidFill>
                    <a:schemeClr val="bg1"/>
                  </a:solidFill>
                  <a:latin typeface="Source Sans Pro" charset="0"/>
                  <a:ea typeface="Source Sans Pro" charset="0"/>
                </a:endParaRPr>
              </a:p>
            </p:txBody>
          </p:sp>
          <p:sp>
            <p:nvSpPr>
              <p:cNvPr id="23" name="Freeform 21"/>
              <p:cNvSpPr/>
              <p:nvPr/>
            </p:nvSpPr>
            <p:spPr bwMode="auto">
              <a:xfrm>
                <a:off x="2017431" y="3951995"/>
                <a:ext cx="1193527" cy="616526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2">
                  <a:alpha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solidFill>
                    <a:schemeClr val="bg1"/>
                  </a:solidFill>
                  <a:latin typeface="Source Sans Pro" charset="0"/>
                  <a:ea typeface="Source Sans Pro" charset="0"/>
                </a:endParaRPr>
              </a:p>
            </p:txBody>
          </p:sp>
          <p:sp>
            <p:nvSpPr>
              <p:cNvPr id="24" name="Freeform 13"/>
              <p:cNvSpPr/>
              <p:nvPr/>
            </p:nvSpPr>
            <p:spPr bwMode="auto">
              <a:xfrm>
                <a:off x="3729783" y="3715767"/>
                <a:ext cx="1193527" cy="851833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4">
                  <a:alpha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solidFill>
                    <a:schemeClr val="bg1"/>
                  </a:solidFill>
                  <a:latin typeface="Source Sans Pro" charset="0"/>
                  <a:ea typeface="Source Sans Pro" charset="0"/>
                </a:endParaRPr>
              </a:p>
            </p:txBody>
          </p:sp>
          <p:sp>
            <p:nvSpPr>
              <p:cNvPr id="25" name="Freeform 15"/>
              <p:cNvSpPr/>
              <p:nvPr/>
            </p:nvSpPr>
            <p:spPr bwMode="auto">
              <a:xfrm>
                <a:off x="2842082" y="3550983"/>
                <a:ext cx="1194157" cy="1017853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3">
                  <a:alpha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solidFill>
                    <a:schemeClr val="bg1"/>
                  </a:solidFill>
                  <a:latin typeface="Source Sans Pro" charset="0"/>
                  <a:ea typeface="Source Sans Pro" charset="0"/>
                </a:endParaRPr>
              </a:p>
            </p:txBody>
          </p:sp>
          <p:sp>
            <p:nvSpPr>
              <p:cNvPr id="26" name="Freeform 27"/>
              <p:cNvSpPr/>
              <p:nvPr/>
            </p:nvSpPr>
            <p:spPr bwMode="auto">
              <a:xfrm>
                <a:off x="4550402" y="3858341"/>
                <a:ext cx="1193527" cy="702444"/>
              </a:xfrm>
              <a:custGeom>
                <a:avLst/>
                <a:gdLst>
                  <a:gd name="T0" fmla="*/ 0 w 21600"/>
                  <a:gd name="T1" fmla="*/ 21600 h 21600"/>
                  <a:gd name="T2" fmla="*/ 21600 w 21600"/>
                  <a:gd name="T3" fmla="*/ 21600 h 21600"/>
                  <a:gd name="T4" fmla="*/ 10849 w 21600"/>
                  <a:gd name="T5" fmla="*/ 0 h 21600"/>
                  <a:gd name="T6" fmla="*/ 0 w 21600"/>
                  <a:gd name="T7" fmla="*/ 21600 h 21600"/>
                  <a:gd name="T8" fmla="*/ 0 w 21600"/>
                  <a:gd name="T9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cubicBezTo>
                      <a:pt x="15074" y="15093"/>
                      <a:pt x="10849" y="0"/>
                      <a:pt x="10849" y="0"/>
                    </a:cubicBezTo>
                    <a:cubicBezTo>
                      <a:pt x="7796" y="12113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chemeClr val="accent5">
                  <a:alpha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79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solidFill>
                    <a:schemeClr val="bg1"/>
                  </a:solidFill>
                  <a:latin typeface="Source Sans Pro" charset="0"/>
                  <a:ea typeface="Source Sans Pro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6255017" y="5008903"/>
              <a:ext cx="1114467" cy="52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6</a:t>
              </a:r>
              <a:r>
                <a:rPr lang="en-US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2</a:t>
              </a:r>
              <a:r>
                <a:rPr lang="id-ID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%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04185" y="5007965"/>
              <a:ext cx="1114467" cy="52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40</a:t>
              </a:r>
              <a:r>
                <a:rPr lang="id-ID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02021" y="5007965"/>
              <a:ext cx="1114467" cy="52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90</a:t>
              </a:r>
              <a:r>
                <a:rPr lang="id-ID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%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62375" y="5007965"/>
              <a:ext cx="1114467" cy="52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7</a:t>
              </a:r>
              <a:r>
                <a:rPr lang="en-US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2</a:t>
              </a:r>
              <a:r>
                <a:rPr lang="id-ID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%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58305" y="5007965"/>
              <a:ext cx="1114467" cy="523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50</a:t>
              </a:r>
              <a:r>
                <a:rPr lang="id-ID" dirty="0">
                  <a:solidFill>
                    <a:schemeClr val="bg1"/>
                  </a:solidFill>
                  <a:latin typeface="Source Sans Pro" charset="0"/>
                  <a:ea typeface="Source Sans Pro" charset="0"/>
                </a:rPr>
                <a:t>%</a:t>
              </a: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1138019" y="2085646"/>
            <a:ext cx="944000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298381" y="1963926"/>
            <a:ext cx="182774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Graphic Chart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4024"/>
            <a:ext cx="3062514" cy="32339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图片占位符 35" descr="图片包含 人, 室内, 女人, 男人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1030514" y="651288"/>
            <a:ext cx="33772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Think</a:t>
            </a:r>
          </a:p>
          <a:p>
            <a:pPr>
              <a:lnSpc>
                <a:spcPct val="75000"/>
              </a:lnSpc>
              <a:defRPr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Different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8639834" y="5111153"/>
            <a:ext cx="1509970" cy="633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52857" y="2441246"/>
            <a:ext cx="540000" cy="540000"/>
            <a:chOff x="1537638" y="2049179"/>
            <a:chExt cx="540000" cy="540000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1638755" y="2162917"/>
              <a:ext cx="337766" cy="288000"/>
              <a:chOff x="5838825" y="2538413"/>
              <a:chExt cx="490538" cy="396874"/>
            </a:xfrm>
            <a:solidFill>
              <a:schemeClr val="accent1"/>
            </a:solidFill>
          </p:grpSpPr>
          <p:sp>
            <p:nvSpPr>
              <p:cNvPr id="9" name="Freeform 35"/>
              <p:cNvSpPr>
                <a:spLocks noEditPoints="1"/>
              </p:cNvSpPr>
              <p:nvPr/>
            </p:nvSpPr>
            <p:spPr bwMode="auto">
              <a:xfrm>
                <a:off x="5838825" y="2587625"/>
                <a:ext cx="490538" cy="347662"/>
              </a:xfrm>
              <a:custGeom>
                <a:avLst/>
                <a:gdLst>
                  <a:gd name="T0" fmla="*/ 121 w 130"/>
                  <a:gd name="T1" fmla="*/ 0 h 92"/>
                  <a:gd name="T2" fmla="*/ 9 w 130"/>
                  <a:gd name="T3" fmla="*/ 0 h 92"/>
                  <a:gd name="T4" fmla="*/ 0 w 130"/>
                  <a:gd name="T5" fmla="*/ 9 h 92"/>
                  <a:gd name="T6" fmla="*/ 0 w 130"/>
                  <a:gd name="T7" fmla="*/ 83 h 92"/>
                  <a:gd name="T8" fmla="*/ 9 w 130"/>
                  <a:gd name="T9" fmla="*/ 92 h 92"/>
                  <a:gd name="T10" fmla="*/ 121 w 130"/>
                  <a:gd name="T11" fmla="*/ 92 h 92"/>
                  <a:gd name="T12" fmla="*/ 130 w 130"/>
                  <a:gd name="T13" fmla="*/ 83 h 92"/>
                  <a:gd name="T14" fmla="*/ 130 w 130"/>
                  <a:gd name="T15" fmla="*/ 9 h 92"/>
                  <a:gd name="T16" fmla="*/ 121 w 130"/>
                  <a:gd name="T17" fmla="*/ 0 h 92"/>
                  <a:gd name="T18" fmla="*/ 47 w 130"/>
                  <a:gd name="T19" fmla="*/ 81 h 92"/>
                  <a:gd name="T20" fmla="*/ 12 w 130"/>
                  <a:gd name="T21" fmla="*/ 46 h 92"/>
                  <a:gd name="T22" fmla="*/ 47 w 130"/>
                  <a:gd name="T23" fmla="*/ 11 h 92"/>
                  <a:gd name="T24" fmla="*/ 82 w 130"/>
                  <a:gd name="T25" fmla="*/ 46 h 92"/>
                  <a:gd name="T26" fmla="*/ 47 w 130"/>
                  <a:gd name="T27" fmla="*/ 81 h 92"/>
                  <a:gd name="T28" fmla="*/ 116 w 130"/>
                  <a:gd name="T29" fmla="*/ 19 h 92"/>
                  <a:gd name="T30" fmla="*/ 105 w 130"/>
                  <a:gd name="T31" fmla="*/ 19 h 92"/>
                  <a:gd name="T32" fmla="*/ 99 w 130"/>
                  <a:gd name="T33" fmla="*/ 13 h 92"/>
                  <a:gd name="T34" fmla="*/ 105 w 130"/>
                  <a:gd name="T35" fmla="*/ 7 h 92"/>
                  <a:gd name="T36" fmla="*/ 116 w 130"/>
                  <a:gd name="T37" fmla="*/ 7 h 92"/>
                  <a:gd name="T38" fmla="*/ 122 w 130"/>
                  <a:gd name="T39" fmla="*/ 13 h 92"/>
                  <a:gd name="T40" fmla="*/ 116 w 130"/>
                  <a:gd name="T41" fmla="*/ 1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0" h="92">
                    <a:moveTo>
                      <a:pt x="12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8"/>
                      <a:pt x="4" y="92"/>
                      <a:pt x="9" y="92"/>
                    </a:cubicBezTo>
                    <a:cubicBezTo>
                      <a:pt x="121" y="92"/>
                      <a:pt x="121" y="92"/>
                      <a:pt x="121" y="92"/>
                    </a:cubicBezTo>
                    <a:cubicBezTo>
                      <a:pt x="126" y="92"/>
                      <a:pt x="130" y="88"/>
                      <a:pt x="130" y="83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0" y="4"/>
                      <a:pt x="126" y="0"/>
                      <a:pt x="121" y="0"/>
                    </a:cubicBezTo>
                    <a:close/>
                    <a:moveTo>
                      <a:pt x="47" y="81"/>
                    </a:moveTo>
                    <a:cubicBezTo>
                      <a:pt x="28" y="81"/>
                      <a:pt x="12" y="66"/>
                      <a:pt x="12" y="46"/>
                    </a:cubicBezTo>
                    <a:cubicBezTo>
                      <a:pt x="12" y="27"/>
                      <a:pt x="28" y="11"/>
                      <a:pt x="47" y="11"/>
                    </a:cubicBezTo>
                    <a:cubicBezTo>
                      <a:pt x="67" y="11"/>
                      <a:pt x="82" y="27"/>
                      <a:pt x="82" y="46"/>
                    </a:cubicBezTo>
                    <a:cubicBezTo>
                      <a:pt x="82" y="66"/>
                      <a:pt x="67" y="81"/>
                      <a:pt x="47" y="81"/>
                    </a:cubicBezTo>
                    <a:close/>
                    <a:moveTo>
                      <a:pt x="116" y="19"/>
                    </a:moveTo>
                    <a:cubicBezTo>
                      <a:pt x="105" y="19"/>
                      <a:pt x="105" y="19"/>
                      <a:pt x="105" y="19"/>
                    </a:cubicBezTo>
                    <a:cubicBezTo>
                      <a:pt x="101" y="19"/>
                      <a:pt x="99" y="17"/>
                      <a:pt x="99" y="13"/>
                    </a:cubicBezTo>
                    <a:cubicBezTo>
                      <a:pt x="99" y="10"/>
                      <a:pt x="101" y="7"/>
                      <a:pt x="105" y="7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9" y="7"/>
                      <a:pt x="122" y="10"/>
                      <a:pt x="122" y="13"/>
                    </a:cubicBezTo>
                    <a:cubicBezTo>
                      <a:pt x="122" y="17"/>
                      <a:pt x="119" y="19"/>
                      <a:pt x="1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0" name="Rectangle 36"/>
              <p:cNvSpPr>
                <a:spLocks noChangeArrowheads="1"/>
              </p:cNvSpPr>
              <p:nvPr/>
            </p:nvSpPr>
            <p:spPr bwMode="auto">
              <a:xfrm>
                <a:off x="5888038" y="2538413"/>
                <a:ext cx="101600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1" name="Oval 37"/>
              <p:cNvSpPr>
                <a:spLocks noChangeArrowheads="1"/>
              </p:cNvSpPr>
              <p:nvPr/>
            </p:nvSpPr>
            <p:spPr bwMode="auto">
              <a:xfrm>
                <a:off x="5951538" y="2697163"/>
                <a:ext cx="128588" cy="1285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537638" y="2049179"/>
              <a:ext cx="540000" cy="540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52857" y="3133649"/>
            <a:ext cx="540000" cy="540000"/>
            <a:chOff x="1537638" y="2770610"/>
            <a:chExt cx="540000" cy="540000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1616360" y="2896610"/>
              <a:ext cx="377092" cy="288000"/>
              <a:chOff x="-84138" y="4763"/>
              <a:chExt cx="7424738" cy="5670550"/>
            </a:xfrm>
            <a:solidFill>
              <a:schemeClr val="accent2"/>
            </a:solidFill>
          </p:grpSpPr>
          <p:sp>
            <p:nvSpPr>
              <p:cNvPr id="15" name="Freeform 5"/>
              <p:cNvSpPr>
                <a:spLocks noEditPoints="1"/>
              </p:cNvSpPr>
              <p:nvPr/>
            </p:nvSpPr>
            <p:spPr bwMode="auto">
              <a:xfrm>
                <a:off x="828675" y="866776"/>
                <a:ext cx="4694238" cy="3678238"/>
              </a:xfrm>
              <a:custGeom>
                <a:avLst/>
                <a:gdLst>
                  <a:gd name="T0" fmla="*/ 1118 w 1250"/>
                  <a:gd name="T1" fmla="*/ 50 h 979"/>
                  <a:gd name="T2" fmla="*/ 625 w 1250"/>
                  <a:gd name="T3" fmla="*/ 0 h 979"/>
                  <a:gd name="T4" fmla="*/ 132 w 1250"/>
                  <a:gd name="T5" fmla="*/ 50 h 979"/>
                  <a:gd name="T6" fmla="*/ 87 w 1250"/>
                  <a:gd name="T7" fmla="*/ 90 h 979"/>
                  <a:gd name="T8" fmla="*/ 87 w 1250"/>
                  <a:gd name="T9" fmla="*/ 888 h 979"/>
                  <a:gd name="T10" fmla="*/ 132 w 1250"/>
                  <a:gd name="T11" fmla="*/ 928 h 979"/>
                  <a:gd name="T12" fmla="*/ 625 w 1250"/>
                  <a:gd name="T13" fmla="*/ 979 h 979"/>
                  <a:gd name="T14" fmla="*/ 1118 w 1250"/>
                  <a:gd name="T15" fmla="*/ 928 h 979"/>
                  <a:gd name="T16" fmla="*/ 1163 w 1250"/>
                  <a:gd name="T17" fmla="*/ 888 h 979"/>
                  <a:gd name="T18" fmla="*/ 1163 w 1250"/>
                  <a:gd name="T19" fmla="*/ 90 h 979"/>
                  <a:gd name="T20" fmla="*/ 1118 w 1250"/>
                  <a:gd name="T21" fmla="*/ 50 h 979"/>
                  <a:gd name="T22" fmla="*/ 1106 w 1250"/>
                  <a:gd name="T23" fmla="*/ 869 h 979"/>
                  <a:gd name="T24" fmla="*/ 144 w 1250"/>
                  <a:gd name="T25" fmla="*/ 869 h 979"/>
                  <a:gd name="T26" fmla="*/ 144 w 1250"/>
                  <a:gd name="T27" fmla="*/ 109 h 979"/>
                  <a:gd name="T28" fmla="*/ 1106 w 1250"/>
                  <a:gd name="T29" fmla="*/ 109 h 979"/>
                  <a:gd name="T30" fmla="*/ 1106 w 1250"/>
                  <a:gd name="T31" fmla="*/ 869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50" h="979">
                    <a:moveTo>
                      <a:pt x="1118" y="50"/>
                    </a:moveTo>
                    <a:cubicBezTo>
                      <a:pt x="954" y="17"/>
                      <a:pt x="789" y="0"/>
                      <a:pt x="625" y="0"/>
                    </a:cubicBezTo>
                    <a:cubicBezTo>
                      <a:pt x="461" y="0"/>
                      <a:pt x="295" y="17"/>
                      <a:pt x="132" y="50"/>
                    </a:cubicBezTo>
                    <a:cubicBezTo>
                      <a:pt x="111" y="55"/>
                      <a:pt x="94" y="70"/>
                      <a:pt x="87" y="90"/>
                    </a:cubicBezTo>
                    <a:cubicBezTo>
                      <a:pt x="0" y="355"/>
                      <a:pt x="0" y="623"/>
                      <a:pt x="87" y="888"/>
                    </a:cubicBezTo>
                    <a:cubicBezTo>
                      <a:pt x="94" y="908"/>
                      <a:pt x="111" y="924"/>
                      <a:pt x="132" y="928"/>
                    </a:cubicBezTo>
                    <a:cubicBezTo>
                      <a:pt x="295" y="961"/>
                      <a:pt x="461" y="979"/>
                      <a:pt x="625" y="979"/>
                    </a:cubicBezTo>
                    <a:cubicBezTo>
                      <a:pt x="789" y="979"/>
                      <a:pt x="954" y="961"/>
                      <a:pt x="1118" y="928"/>
                    </a:cubicBezTo>
                    <a:cubicBezTo>
                      <a:pt x="1139" y="924"/>
                      <a:pt x="1156" y="908"/>
                      <a:pt x="1163" y="888"/>
                    </a:cubicBezTo>
                    <a:cubicBezTo>
                      <a:pt x="1250" y="623"/>
                      <a:pt x="1250" y="355"/>
                      <a:pt x="1163" y="90"/>
                    </a:cubicBezTo>
                    <a:cubicBezTo>
                      <a:pt x="1156" y="70"/>
                      <a:pt x="1139" y="55"/>
                      <a:pt x="1118" y="50"/>
                    </a:cubicBezTo>
                    <a:close/>
                    <a:moveTo>
                      <a:pt x="1106" y="869"/>
                    </a:moveTo>
                    <a:cubicBezTo>
                      <a:pt x="785" y="935"/>
                      <a:pt x="465" y="935"/>
                      <a:pt x="144" y="869"/>
                    </a:cubicBezTo>
                    <a:cubicBezTo>
                      <a:pt x="61" y="616"/>
                      <a:pt x="61" y="363"/>
                      <a:pt x="144" y="109"/>
                    </a:cubicBezTo>
                    <a:cubicBezTo>
                      <a:pt x="465" y="43"/>
                      <a:pt x="785" y="43"/>
                      <a:pt x="1106" y="109"/>
                    </a:cubicBezTo>
                    <a:cubicBezTo>
                      <a:pt x="1189" y="363"/>
                      <a:pt x="1189" y="616"/>
                      <a:pt x="1106" y="8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6" name="Freeform 6"/>
              <p:cNvSpPr>
                <a:spLocks noEditPoints="1"/>
              </p:cNvSpPr>
              <p:nvPr/>
            </p:nvSpPr>
            <p:spPr bwMode="auto">
              <a:xfrm>
                <a:off x="-84138" y="4763"/>
                <a:ext cx="7424738" cy="5670550"/>
              </a:xfrm>
              <a:custGeom>
                <a:avLst/>
                <a:gdLst>
                  <a:gd name="T0" fmla="*/ 1885 w 1977"/>
                  <a:gd name="T1" fmla="*/ 140 h 1509"/>
                  <a:gd name="T2" fmla="*/ 1782 w 1977"/>
                  <a:gd name="T3" fmla="*/ 48 h 1509"/>
                  <a:gd name="T4" fmla="*/ 989 w 1977"/>
                  <a:gd name="T5" fmla="*/ 0 h 1509"/>
                  <a:gd name="T6" fmla="*/ 195 w 1977"/>
                  <a:gd name="T7" fmla="*/ 48 h 1509"/>
                  <a:gd name="T8" fmla="*/ 92 w 1977"/>
                  <a:gd name="T9" fmla="*/ 140 h 1509"/>
                  <a:gd name="T10" fmla="*/ 92 w 1977"/>
                  <a:gd name="T11" fmla="*/ 1309 h 1509"/>
                  <a:gd name="T12" fmla="*/ 195 w 1977"/>
                  <a:gd name="T13" fmla="*/ 1401 h 1509"/>
                  <a:gd name="T14" fmla="*/ 577 w 1977"/>
                  <a:gd name="T15" fmla="*/ 1436 h 1509"/>
                  <a:gd name="T16" fmla="*/ 566 w 1977"/>
                  <a:gd name="T17" fmla="*/ 1449 h 1509"/>
                  <a:gd name="T18" fmla="*/ 989 w 1977"/>
                  <a:gd name="T19" fmla="*/ 1509 h 1509"/>
                  <a:gd name="T20" fmla="*/ 1411 w 1977"/>
                  <a:gd name="T21" fmla="*/ 1449 h 1509"/>
                  <a:gd name="T22" fmla="*/ 1400 w 1977"/>
                  <a:gd name="T23" fmla="*/ 1436 h 1509"/>
                  <a:gd name="T24" fmla="*/ 1782 w 1977"/>
                  <a:gd name="T25" fmla="*/ 1401 h 1509"/>
                  <a:gd name="T26" fmla="*/ 1885 w 1977"/>
                  <a:gd name="T27" fmla="*/ 1309 h 1509"/>
                  <a:gd name="T28" fmla="*/ 1885 w 1977"/>
                  <a:gd name="T29" fmla="*/ 140 h 1509"/>
                  <a:gd name="T30" fmla="*/ 1768 w 1977"/>
                  <a:gd name="T31" fmla="*/ 1281 h 1509"/>
                  <a:gd name="T32" fmla="*/ 210 w 1977"/>
                  <a:gd name="T33" fmla="*/ 1281 h 1509"/>
                  <a:gd name="T34" fmla="*/ 210 w 1977"/>
                  <a:gd name="T35" fmla="*/ 168 h 1509"/>
                  <a:gd name="T36" fmla="*/ 1768 w 1977"/>
                  <a:gd name="T37" fmla="*/ 168 h 1509"/>
                  <a:gd name="T38" fmla="*/ 1768 w 1977"/>
                  <a:gd name="T39" fmla="*/ 1281 h 1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77" h="1509">
                    <a:moveTo>
                      <a:pt x="1885" y="140"/>
                    </a:moveTo>
                    <a:cubicBezTo>
                      <a:pt x="1873" y="91"/>
                      <a:pt x="1832" y="54"/>
                      <a:pt x="1782" y="48"/>
                    </a:cubicBezTo>
                    <a:cubicBezTo>
                      <a:pt x="1519" y="16"/>
                      <a:pt x="1252" y="0"/>
                      <a:pt x="989" y="0"/>
                    </a:cubicBezTo>
                    <a:cubicBezTo>
                      <a:pt x="725" y="0"/>
                      <a:pt x="458" y="16"/>
                      <a:pt x="195" y="48"/>
                    </a:cubicBezTo>
                    <a:cubicBezTo>
                      <a:pt x="145" y="54"/>
                      <a:pt x="104" y="91"/>
                      <a:pt x="92" y="140"/>
                    </a:cubicBezTo>
                    <a:cubicBezTo>
                      <a:pt x="0" y="528"/>
                      <a:pt x="0" y="921"/>
                      <a:pt x="92" y="1309"/>
                    </a:cubicBezTo>
                    <a:cubicBezTo>
                      <a:pt x="104" y="1358"/>
                      <a:pt x="145" y="1395"/>
                      <a:pt x="195" y="1401"/>
                    </a:cubicBezTo>
                    <a:cubicBezTo>
                      <a:pt x="322" y="1416"/>
                      <a:pt x="450" y="1428"/>
                      <a:pt x="577" y="1436"/>
                    </a:cubicBezTo>
                    <a:cubicBezTo>
                      <a:pt x="570" y="1440"/>
                      <a:pt x="566" y="1444"/>
                      <a:pt x="566" y="1449"/>
                    </a:cubicBezTo>
                    <a:cubicBezTo>
                      <a:pt x="566" y="1482"/>
                      <a:pt x="755" y="1509"/>
                      <a:pt x="989" y="1509"/>
                    </a:cubicBezTo>
                    <a:cubicBezTo>
                      <a:pt x="1222" y="1509"/>
                      <a:pt x="1411" y="1482"/>
                      <a:pt x="1411" y="1449"/>
                    </a:cubicBezTo>
                    <a:cubicBezTo>
                      <a:pt x="1411" y="1444"/>
                      <a:pt x="1407" y="1440"/>
                      <a:pt x="1400" y="1436"/>
                    </a:cubicBezTo>
                    <a:cubicBezTo>
                      <a:pt x="1528" y="1428"/>
                      <a:pt x="1655" y="1416"/>
                      <a:pt x="1782" y="1401"/>
                    </a:cubicBezTo>
                    <a:cubicBezTo>
                      <a:pt x="1832" y="1395"/>
                      <a:pt x="1873" y="1358"/>
                      <a:pt x="1885" y="1309"/>
                    </a:cubicBezTo>
                    <a:cubicBezTo>
                      <a:pt x="1977" y="921"/>
                      <a:pt x="1977" y="528"/>
                      <a:pt x="1885" y="140"/>
                    </a:cubicBezTo>
                    <a:close/>
                    <a:moveTo>
                      <a:pt x="1768" y="1281"/>
                    </a:moveTo>
                    <a:cubicBezTo>
                      <a:pt x="1248" y="1344"/>
                      <a:pt x="729" y="1344"/>
                      <a:pt x="210" y="1281"/>
                    </a:cubicBezTo>
                    <a:cubicBezTo>
                      <a:pt x="121" y="910"/>
                      <a:pt x="121" y="539"/>
                      <a:pt x="210" y="168"/>
                    </a:cubicBezTo>
                    <a:cubicBezTo>
                      <a:pt x="729" y="105"/>
                      <a:pt x="1248" y="105"/>
                      <a:pt x="1768" y="168"/>
                    </a:cubicBezTo>
                    <a:cubicBezTo>
                      <a:pt x="1856" y="539"/>
                      <a:pt x="1856" y="910"/>
                      <a:pt x="1768" y="12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7" name="Freeform 7"/>
              <p:cNvSpPr>
                <a:spLocks noEditPoints="1"/>
              </p:cNvSpPr>
              <p:nvPr/>
            </p:nvSpPr>
            <p:spPr bwMode="auto">
              <a:xfrm>
                <a:off x="5668963" y="1139826"/>
                <a:ext cx="679450" cy="681038"/>
              </a:xfrm>
              <a:custGeom>
                <a:avLst/>
                <a:gdLst>
                  <a:gd name="T0" fmla="*/ 91 w 181"/>
                  <a:gd name="T1" fmla="*/ 181 h 181"/>
                  <a:gd name="T2" fmla="*/ 181 w 181"/>
                  <a:gd name="T3" fmla="*/ 90 h 181"/>
                  <a:gd name="T4" fmla="*/ 91 w 181"/>
                  <a:gd name="T5" fmla="*/ 0 h 181"/>
                  <a:gd name="T6" fmla="*/ 0 w 181"/>
                  <a:gd name="T7" fmla="*/ 90 h 181"/>
                  <a:gd name="T8" fmla="*/ 91 w 181"/>
                  <a:gd name="T9" fmla="*/ 181 h 181"/>
                  <a:gd name="T10" fmla="*/ 91 w 181"/>
                  <a:gd name="T11" fmla="*/ 60 h 181"/>
                  <a:gd name="T12" fmla="*/ 121 w 181"/>
                  <a:gd name="T13" fmla="*/ 90 h 181"/>
                  <a:gd name="T14" fmla="*/ 91 w 181"/>
                  <a:gd name="T15" fmla="*/ 121 h 181"/>
                  <a:gd name="T16" fmla="*/ 60 w 181"/>
                  <a:gd name="T17" fmla="*/ 90 h 181"/>
                  <a:gd name="T18" fmla="*/ 91 w 181"/>
                  <a:gd name="T19" fmla="*/ 6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1" h="181">
                    <a:moveTo>
                      <a:pt x="91" y="181"/>
                    </a:moveTo>
                    <a:cubicBezTo>
                      <a:pt x="141" y="181"/>
                      <a:pt x="181" y="140"/>
                      <a:pt x="181" y="90"/>
                    </a:cubicBezTo>
                    <a:cubicBezTo>
                      <a:pt x="181" y="40"/>
                      <a:pt x="141" y="0"/>
                      <a:pt x="91" y="0"/>
                    </a:cubicBezTo>
                    <a:cubicBezTo>
                      <a:pt x="41" y="0"/>
                      <a:pt x="0" y="40"/>
                      <a:pt x="0" y="90"/>
                    </a:cubicBezTo>
                    <a:cubicBezTo>
                      <a:pt x="0" y="140"/>
                      <a:pt x="41" y="181"/>
                      <a:pt x="91" y="181"/>
                    </a:cubicBezTo>
                    <a:close/>
                    <a:moveTo>
                      <a:pt x="91" y="60"/>
                    </a:moveTo>
                    <a:cubicBezTo>
                      <a:pt x="107" y="60"/>
                      <a:pt x="121" y="74"/>
                      <a:pt x="121" y="90"/>
                    </a:cubicBezTo>
                    <a:cubicBezTo>
                      <a:pt x="121" y="107"/>
                      <a:pt x="107" y="121"/>
                      <a:pt x="91" y="121"/>
                    </a:cubicBezTo>
                    <a:cubicBezTo>
                      <a:pt x="74" y="121"/>
                      <a:pt x="60" y="107"/>
                      <a:pt x="60" y="90"/>
                    </a:cubicBezTo>
                    <a:cubicBezTo>
                      <a:pt x="60" y="74"/>
                      <a:pt x="74" y="60"/>
                      <a:pt x="91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8" name="Freeform 8"/>
              <p:cNvSpPr/>
              <p:nvPr/>
            </p:nvSpPr>
            <p:spPr bwMode="auto">
              <a:xfrm>
                <a:off x="5443538" y="4089401"/>
                <a:ext cx="904875" cy="225425"/>
              </a:xfrm>
              <a:custGeom>
                <a:avLst/>
                <a:gdLst>
                  <a:gd name="T0" fmla="*/ 211 w 241"/>
                  <a:gd name="T1" fmla="*/ 0 h 60"/>
                  <a:gd name="T2" fmla="*/ 30 w 241"/>
                  <a:gd name="T3" fmla="*/ 0 h 60"/>
                  <a:gd name="T4" fmla="*/ 0 w 241"/>
                  <a:gd name="T5" fmla="*/ 30 h 60"/>
                  <a:gd name="T6" fmla="*/ 30 w 241"/>
                  <a:gd name="T7" fmla="*/ 60 h 60"/>
                  <a:gd name="T8" fmla="*/ 211 w 241"/>
                  <a:gd name="T9" fmla="*/ 60 h 60"/>
                  <a:gd name="T10" fmla="*/ 241 w 241"/>
                  <a:gd name="T11" fmla="*/ 30 h 60"/>
                  <a:gd name="T12" fmla="*/ 211 w 241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60">
                    <a:moveTo>
                      <a:pt x="21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211" y="60"/>
                      <a:pt x="211" y="60"/>
                      <a:pt x="211" y="60"/>
                    </a:cubicBezTo>
                    <a:cubicBezTo>
                      <a:pt x="228" y="60"/>
                      <a:pt x="241" y="47"/>
                      <a:pt x="241" y="30"/>
                    </a:cubicBezTo>
                    <a:cubicBezTo>
                      <a:pt x="241" y="13"/>
                      <a:pt x="228" y="0"/>
                      <a:pt x="2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5668963" y="3409951"/>
                <a:ext cx="908050" cy="225425"/>
              </a:xfrm>
              <a:custGeom>
                <a:avLst/>
                <a:gdLst>
                  <a:gd name="T0" fmla="*/ 211 w 242"/>
                  <a:gd name="T1" fmla="*/ 0 h 60"/>
                  <a:gd name="T2" fmla="*/ 30 w 242"/>
                  <a:gd name="T3" fmla="*/ 0 h 60"/>
                  <a:gd name="T4" fmla="*/ 0 w 242"/>
                  <a:gd name="T5" fmla="*/ 30 h 60"/>
                  <a:gd name="T6" fmla="*/ 30 w 242"/>
                  <a:gd name="T7" fmla="*/ 60 h 60"/>
                  <a:gd name="T8" fmla="*/ 211 w 242"/>
                  <a:gd name="T9" fmla="*/ 60 h 60"/>
                  <a:gd name="T10" fmla="*/ 242 w 242"/>
                  <a:gd name="T11" fmla="*/ 30 h 60"/>
                  <a:gd name="T12" fmla="*/ 211 w 242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60">
                    <a:moveTo>
                      <a:pt x="21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211" y="60"/>
                      <a:pt x="211" y="60"/>
                      <a:pt x="211" y="60"/>
                    </a:cubicBezTo>
                    <a:cubicBezTo>
                      <a:pt x="228" y="60"/>
                      <a:pt x="242" y="47"/>
                      <a:pt x="242" y="30"/>
                    </a:cubicBezTo>
                    <a:cubicBezTo>
                      <a:pt x="242" y="13"/>
                      <a:pt x="228" y="0"/>
                      <a:pt x="2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0" name="Freeform 10"/>
              <p:cNvSpPr/>
              <p:nvPr/>
            </p:nvSpPr>
            <p:spPr bwMode="auto">
              <a:xfrm>
                <a:off x="5668963" y="2730501"/>
                <a:ext cx="908050" cy="225425"/>
              </a:xfrm>
              <a:custGeom>
                <a:avLst/>
                <a:gdLst>
                  <a:gd name="T0" fmla="*/ 211 w 242"/>
                  <a:gd name="T1" fmla="*/ 0 h 60"/>
                  <a:gd name="T2" fmla="*/ 30 w 242"/>
                  <a:gd name="T3" fmla="*/ 0 h 60"/>
                  <a:gd name="T4" fmla="*/ 0 w 242"/>
                  <a:gd name="T5" fmla="*/ 30 h 60"/>
                  <a:gd name="T6" fmla="*/ 30 w 242"/>
                  <a:gd name="T7" fmla="*/ 60 h 60"/>
                  <a:gd name="T8" fmla="*/ 211 w 242"/>
                  <a:gd name="T9" fmla="*/ 60 h 60"/>
                  <a:gd name="T10" fmla="*/ 242 w 242"/>
                  <a:gd name="T11" fmla="*/ 30 h 60"/>
                  <a:gd name="T12" fmla="*/ 211 w 242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60">
                    <a:moveTo>
                      <a:pt x="211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211" y="60"/>
                      <a:pt x="211" y="60"/>
                      <a:pt x="211" y="60"/>
                    </a:cubicBezTo>
                    <a:cubicBezTo>
                      <a:pt x="228" y="60"/>
                      <a:pt x="242" y="46"/>
                      <a:pt x="242" y="30"/>
                    </a:cubicBezTo>
                    <a:cubicBezTo>
                      <a:pt x="242" y="13"/>
                      <a:pt x="228" y="0"/>
                      <a:pt x="2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1" name="Freeform 11"/>
              <p:cNvSpPr/>
              <p:nvPr/>
            </p:nvSpPr>
            <p:spPr bwMode="auto">
              <a:xfrm>
                <a:off x="1819275" y="1774826"/>
                <a:ext cx="1355725" cy="955675"/>
              </a:xfrm>
              <a:custGeom>
                <a:avLst/>
                <a:gdLst>
                  <a:gd name="T0" fmla="*/ 331 w 361"/>
                  <a:gd name="T1" fmla="*/ 0 h 254"/>
                  <a:gd name="T2" fmla="*/ 54 w 361"/>
                  <a:gd name="T3" fmla="*/ 22 h 254"/>
                  <a:gd name="T4" fmla="*/ 19 w 361"/>
                  <a:gd name="T5" fmla="*/ 55 h 254"/>
                  <a:gd name="T6" fmla="*/ 0 w 361"/>
                  <a:gd name="T7" fmla="*/ 223 h 254"/>
                  <a:gd name="T8" fmla="*/ 29 w 361"/>
                  <a:gd name="T9" fmla="*/ 254 h 254"/>
                  <a:gd name="T10" fmla="*/ 60 w 361"/>
                  <a:gd name="T11" fmla="*/ 223 h 254"/>
                  <a:gd name="T12" fmla="*/ 70 w 361"/>
                  <a:gd name="T13" fmla="*/ 109 h 254"/>
                  <a:gd name="T14" fmla="*/ 104 w 361"/>
                  <a:gd name="T15" fmla="*/ 76 h 254"/>
                  <a:gd name="T16" fmla="*/ 331 w 361"/>
                  <a:gd name="T17" fmla="*/ 60 h 254"/>
                  <a:gd name="T18" fmla="*/ 361 w 361"/>
                  <a:gd name="T19" fmla="*/ 29 h 254"/>
                  <a:gd name="T20" fmla="*/ 331 w 361"/>
                  <a:gd name="T21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1" h="254">
                    <a:moveTo>
                      <a:pt x="331" y="0"/>
                    </a:moveTo>
                    <a:cubicBezTo>
                      <a:pt x="54" y="22"/>
                      <a:pt x="54" y="22"/>
                      <a:pt x="54" y="22"/>
                    </a:cubicBezTo>
                    <a:cubicBezTo>
                      <a:pt x="37" y="24"/>
                      <a:pt x="22" y="39"/>
                      <a:pt x="19" y="55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40"/>
                      <a:pt x="12" y="254"/>
                      <a:pt x="29" y="254"/>
                    </a:cubicBezTo>
                    <a:cubicBezTo>
                      <a:pt x="46" y="254"/>
                      <a:pt x="60" y="240"/>
                      <a:pt x="60" y="223"/>
                    </a:cubicBezTo>
                    <a:cubicBezTo>
                      <a:pt x="70" y="109"/>
                      <a:pt x="70" y="109"/>
                      <a:pt x="70" y="109"/>
                    </a:cubicBezTo>
                    <a:cubicBezTo>
                      <a:pt x="73" y="92"/>
                      <a:pt x="88" y="78"/>
                      <a:pt x="104" y="76"/>
                    </a:cubicBezTo>
                    <a:cubicBezTo>
                      <a:pt x="331" y="60"/>
                      <a:pt x="331" y="60"/>
                      <a:pt x="331" y="60"/>
                    </a:cubicBezTo>
                    <a:cubicBezTo>
                      <a:pt x="347" y="60"/>
                      <a:pt x="361" y="46"/>
                      <a:pt x="361" y="29"/>
                    </a:cubicBezTo>
                    <a:cubicBezTo>
                      <a:pt x="361" y="13"/>
                      <a:pt x="347" y="0"/>
                      <a:pt x="3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1537638" y="2770610"/>
              <a:ext cx="540000" cy="54000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750125" y="3862326"/>
            <a:ext cx="540000" cy="540000"/>
            <a:chOff x="1534906" y="3528315"/>
            <a:chExt cx="540000" cy="540000"/>
          </a:xfrm>
        </p:grpSpPr>
        <p:sp>
          <p:nvSpPr>
            <p:cNvPr id="23" name="Freeform 12"/>
            <p:cNvSpPr>
              <a:spLocks noChangeAspect="1" noEditPoints="1"/>
            </p:cNvSpPr>
            <p:nvPr/>
          </p:nvSpPr>
          <p:spPr bwMode="auto">
            <a:xfrm rot="21554948">
              <a:off x="1658007" y="3633060"/>
              <a:ext cx="316247" cy="324000"/>
            </a:xfrm>
            <a:custGeom>
              <a:avLst/>
              <a:gdLst>
                <a:gd name="T0" fmla="*/ 2384 w 2506"/>
                <a:gd name="T1" fmla="*/ 122 h 2453"/>
                <a:gd name="T2" fmla="*/ 2190 w 2506"/>
                <a:gd name="T3" fmla="*/ 0 h 2453"/>
                <a:gd name="T4" fmla="*/ 1389 w 2506"/>
                <a:gd name="T5" fmla="*/ 432 h 2453"/>
                <a:gd name="T6" fmla="*/ 1145 w 2506"/>
                <a:gd name="T7" fmla="*/ 382 h 2453"/>
                <a:gd name="T8" fmla="*/ 220 w 2506"/>
                <a:gd name="T9" fmla="*/ 477 h 2453"/>
                <a:gd name="T10" fmla="*/ 0 w 2506"/>
                <a:gd name="T11" fmla="*/ 819 h 2453"/>
                <a:gd name="T12" fmla="*/ 104 w 2506"/>
                <a:gd name="T13" fmla="*/ 1388 h 2453"/>
                <a:gd name="T14" fmla="*/ 434 w 2506"/>
                <a:gd name="T15" fmla="*/ 1654 h 2453"/>
                <a:gd name="T16" fmla="*/ 833 w 2506"/>
                <a:gd name="T17" fmla="*/ 2453 h 2453"/>
                <a:gd name="T18" fmla="*/ 1168 w 2506"/>
                <a:gd name="T19" fmla="*/ 2358 h 2453"/>
                <a:gd name="T20" fmla="*/ 1305 w 2506"/>
                <a:gd name="T21" fmla="*/ 2109 h 2453"/>
                <a:gd name="T22" fmla="*/ 1274 w 2506"/>
                <a:gd name="T23" fmla="*/ 1904 h 2453"/>
                <a:gd name="T24" fmla="*/ 1312 w 2506"/>
                <a:gd name="T25" fmla="*/ 1739 h 2453"/>
                <a:gd name="T26" fmla="*/ 1237 w 2506"/>
                <a:gd name="T27" fmla="*/ 1618 h 2453"/>
                <a:gd name="T28" fmla="*/ 1389 w 2506"/>
                <a:gd name="T29" fmla="*/ 1606 h 2453"/>
                <a:gd name="T30" fmla="*/ 2190 w 2506"/>
                <a:gd name="T31" fmla="*/ 2051 h 2453"/>
                <a:gd name="T32" fmla="*/ 2384 w 2506"/>
                <a:gd name="T33" fmla="*/ 1928 h 2453"/>
                <a:gd name="T34" fmla="*/ 2506 w 2506"/>
                <a:gd name="T35" fmla="*/ 1017 h 2453"/>
                <a:gd name="T36" fmla="*/ 833 w 2506"/>
                <a:gd name="T37" fmla="*/ 2318 h 2453"/>
                <a:gd name="T38" fmla="*/ 556 w 2506"/>
                <a:gd name="T39" fmla="*/ 1592 h 2453"/>
                <a:gd name="T40" fmla="*/ 1176 w 2506"/>
                <a:gd name="T41" fmla="*/ 2149 h 2453"/>
                <a:gd name="T42" fmla="*/ 1128 w 2506"/>
                <a:gd name="T43" fmla="*/ 2229 h 2453"/>
                <a:gd name="T44" fmla="*/ 833 w 2506"/>
                <a:gd name="T45" fmla="*/ 2318 h 2453"/>
                <a:gd name="T46" fmla="*/ 136 w 2506"/>
                <a:gd name="T47" fmla="*/ 819 h 2453"/>
                <a:gd name="T48" fmla="*/ 147 w 2506"/>
                <a:gd name="T49" fmla="*/ 1253 h 2453"/>
                <a:gd name="T50" fmla="*/ 219 w 2506"/>
                <a:gd name="T51" fmla="*/ 1264 h 2453"/>
                <a:gd name="T52" fmla="*/ 476 w 2506"/>
                <a:gd name="T53" fmla="*/ 517 h 2453"/>
                <a:gd name="T54" fmla="*/ 1140 w 2506"/>
                <a:gd name="T55" fmla="*/ 1521 h 2453"/>
                <a:gd name="T56" fmla="*/ 476 w 2506"/>
                <a:gd name="T57" fmla="*/ 1521 h 2453"/>
                <a:gd name="T58" fmla="*/ 1090 w 2506"/>
                <a:gd name="T59" fmla="*/ 1638 h 2453"/>
                <a:gd name="T60" fmla="*/ 1148 w 2506"/>
                <a:gd name="T61" fmla="*/ 1823 h 2453"/>
                <a:gd name="T62" fmla="*/ 1212 w 2506"/>
                <a:gd name="T63" fmla="*/ 567 h 2453"/>
                <a:gd name="T64" fmla="*/ 2132 w 2506"/>
                <a:gd name="T65" fmla="*/ 201 h 2453"/>
                <a:gd name="T66" fmla="*/ 1421 w 2506"/>
                <a:gd name="T67" fmla="*/ 1471 h 2453"/>
                <a:gd name="T68" fmla="*/ 1212 w 2506"/>
                <a:gd name="T69" fmla="*/ 567 h 2453"/>
                <a:gd name="T70" fmla="*/ 2248 w 2506"/>
                <a:gd name="T71" fmla="*/ 135 h 2453"/>
                <a:gd name="T72" fmla="*/ 2203 w 2506"/>
                <a:gd name="T73" fmla="*/ 1915 h 2453"/>
                <a:gd name="T74" fmla="*/ 2319 w 2506"/>
                <a:gd name="T75" fmla="*/ 1169 h 2453"/>
                <a:gd name="T76" fmla="*/ 2371 w 2506"/>
                <a:gd name="T77" fmla="*/ 1017 h 2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06" h="2453">
                  <a:moveTo>
                    <a:pt x="2384" y="735"/>
                  </a:moveTo>
                  <a:cubicBezTo>
                    <a:pt x="2384" y="122"/>
                    <a:pt x="2384" y="122"/>
                    <a:pt x="2384" y="122"/>
                  </a:cubicBezTo>
                  <a:cubicBezTo>
                    <a:pt x="2384" y="54"/>
                    <a:pt x="2329" y="0"/>
                    <a:pt x="2261" y="0"/>
                  </a:cubicBezTo>
                  <a:cubicBezTo>
                    <a:pt x="2190" y="0"/>
                    <a:pt x="2190" y="0"/>
                    <a:pt x="2190" y="0"/>
                  </a:cubicBezTo>
                  <a:cubicBezTo>
                    <a:pt x="2138" y="0"/>
                    <a:pt x="2094" y="32"/>
                    <a:pt x="2076" y="78"/>
                  </a:cubicBezTo>
                  <a:cubicBezTo>
                    <a:pt x="1389" y="432"/>
                    <a:pt x="1389" y="432"/>
                    <a:pt x="1389" y="432"/>
                  </a:cubicBezTo>
                  <a:cubicBezTo>
                    <a:pt x="1248" y="432"/>
                    <a:pt x="1248" y="432"/>
                    <a:pt x="1248" y="432"/>
                  </a:cubicBezTo>
                  <a:cubicBezTo>
                    <a:pt x="1224" y="401"/>
                    <a:pt x="1186" y="382"/>
                    <a:pt x="1145" y="382"/>
                  </a:cubicBezTo>
                  <a:cubicBezTo>
                    <a:pt x="476" y="382"/>
                    <a:pt x="476" y="382"/>
                    <a:pt x="476" y="382"/>
                  </a:cubicBezTo>
                  <a:cubicBezTo>
                    <a:pt x="382" y="382"/>
                    <a:pt x="291" y="416"/>
                    <a:pt x="220" y="477"/>
                  </a:cubicBezTo>
                  <a:cubicBezTo>
                    <a:pt x="166" y="523"/>
                    <a:pt x="126" y="583"/>
                    <a:pt x="104" y="650"/>
                  </a:cubicBezTo>
                  <a:cubicBezTo>
                    <a:pt x="42" y="682"/>
                    <a:pt x="0" y="746"/>
                    <a:pt x="0" y="819"/>
                  </a:cubicBezTo>
                  <a:cubicBezTo>
                    <a:pt x="0" y="1219"/>
                    <a:pt x="0" y="1219"/>
                    <a:pt x="0" y="1219"/>
                  </a:cubicBezTo>
                  <a:cubicBezTo>
                    <a:pt x="0" y="1293"/>
                    <a:pt x="42" y="1357"/>
                    <a:pt x="104" y="1388"/>
                  </a:cubicBezTo>
                  <a:cubicBezTo>
                    <a:pt x="126" y="1455"/>
                    <a:pt x="166" y="1515"/>
                    <a:pt x="220" y="1561"/>
                  </a:cubicBezTo>
                  <a:cubicBezTo>
                    <a:pt x="280" y="1613"/>
                    <a:pt x="355" y="1646"/>
                    <a:pt x="434" y="1654"/>
                  </a:cubicBezTo>
                  <a:cubicBezTo>
                    <a:pt x="642" y="2317"/>
                    <a:pt x="642" y="2317"/>
                    <a:pt x="642" y="2317"/>
                  </a:cubicBezTo>
                  <a:cubicBezTo>
                    <a:pt x="668" y="2398"/>
                    <a:pt x="744" y="2453"/>
                    <a:pt x="833" y="2453"/>
                  </a:cubicBezTo>
                  <a:cubicBezTo>
                    <a:pt x="855" y="2453"/>
                    <a:pt x="876" y="2450"/>
                    <a:pt x="897" y="2443"/>
                  </a:cubicBezTo>
                  <a:cubicBezTo>
                    <a:pt x="1168" y="2358"/>
                    <a:pt x="1168" y="2358"/>
                    <a:pt x="1168" y="2358"/>
                  </a:cubicBezTo>
                  <a:cubicBezTo>
                    <a:pt x="1219" y="2342"/>
                    <a:pt x="1262" y="2308"/>
                    <a:pt x="1288" y="2263"/>
                  </a:cubicBezTo>
                  <a:cubicBezTo>
                    <a:pt x="1315" y="2216"/>
                    <a:pt x="1321" y="2160"/>
                    <a:pt x="1305" y="2109"/>
                  </a:cubicBezTo>
                  <a:cubicBezTo>
                    <a:pt x="1246" y="1921"/>
                    <a:pt x="1246" y="1921"/>
                    <a:pt x="1246" y="1921"/>
                  </a:cubicBezTo>
                  <a:cubicBezTo>
                    <a:pt x="1274" y="1904"/>
                    <a:pt x="1274" y="1904"/>
                    <a:pt x="1274" y="1904"/>
                  </a:cubicBezTo>
                  <a:cubicBezTo>
                    <a:pt x="1330" y="1869"/>
                    <a:pt x="1347" y="1795"/>
                    <a:pt x="1313" y="1739"/>
                  </a:cubicBezTo>
                  <a:cubicBezTo>
                    <a:pt x="1312" y="1739"/>
                    <a:pt x="1312" y="1739"/>
                    <a:pt x="1312" y="1739"/>
                  </a:cubicBezTo>
                  <a:cubicBezTo>
                    <a:pt x="1312" y="1739"/>
                    <a:pt x="1312" y="1739"/>
                    <a:pt x="1312" y="1739"/>
                  </a:cubicBezTo>
                  <a:cubicBezTo>
                    <a:pt x="1237" y="1618"/>
                    <a:pt x="1237" y="1618"/>
                    <a:pt x="1237" y="1618"/>
                  </a:cubicBezTo>
                  <a:cubicBezTo>
                    <a:pt x="1241" y="1614"/>
                    <a:pt x="1244" y="1611"/>
                    <a:pt x="1248" y="1606"/>
                  </a:cubicBezTo>
                  <a:cubicBezTo>
                    <a:pt x="1389" y="1606"/>
                    <a:pt x="1389" y="1606"/>
                    <a:pt x="1389" y="1606"/>
                  </a:cubicBezTo>
                  <a:cubicBezTo>
                    <a:pt x="2072" y="1958"/>
                    <a:pt x="2072" y="1958"/>
                    <a:pt x="2072" y="1958"/>
                  </a:cubicBezTo>
                  <a:cubicBezTo>
                    <a:pt x="2085" y="2011"/>
                    <a:pt x="2133" y="2051"/>
                    <a:pt x="2190" y="2051"/>
                  </a:cubicBezTo>
                  <a:cubicBezTo>
                    <a:pt x="2261" y="2051"/>
                    <a:pt x="2261" y="2051"/>
                    <a:pt x="2261" y="2051"/>
                  </a:cubicBezTo>
                  <a:cubicBezTo>
                    <a:pt x="2329" y="2051"/>
                    <a:pt x="2384" y="1996"/>
                    <a:pt x="2384" y="1928"/>
                  </a:cubicBezTo>
                  <a:cubicBezTo>
                    <a:pt x="2384" y="1299"/>
                    <a:pt x="2384" y="1299"/>
                    <a:pt x="2384" y="1299"/>
                  </a:cubicBezTo>
                  <a:cubicBezTo>
                    <a:pt x="2461" y="1226"/>
                    <a:pt x="2506" y="1124"/>
                    <a:pt x="2506" y="1017"/>
                  </a:cubicBezTo>
                  <a:cubicBezTo>
                    <a:pt x="2506" y="909"/>
                    <a:pt x="2461" y="807"/>
                    <a:pt x="2384" y="735"/>
                  </a:cubicBezTo>
                  <a:close/>
                  <a:moveTo>
                    <a:pt x="833" y="2318"/>
                  </a:moveTo>
                  <a:cubicBezTo>
                    <a:pt x="804" y="2318"/>
                    <a:pt x="779" y="2301"/>
                    <a:pt x="771" y="2276"/>
                  </a:cubicBezTo>
                  <a:cubicBezTo>
                    <a:pt x="556" y="1592"/>
                    <a:pt x="556" y="1592"/>
                    <a:pt x="556" y="1592"/>
                  </a:cubicBezTo>
                  <a:cubicBezTo>
                    <a:pt x="1001" y="1592"/>
                    <a:pt x="1001" y="1592"/>
                    <a:pt x="1001" y="1592"/>
                  </a:cubicBezTo>
                  <a:cubicBezTo>
                    <a:pt x="1176" y="2149"/>
                    <a:pt x="1176" y="2149"/>
                    <a:pt x="1176" y="2149"/>
                  </a:cubicBezTo>
                  <a:cubicBezTo>
                    <a:pt x="1181" y="2164"/>
                    <a:pt x="1179" y="2181"/>
                    <a:pt x="1170" y="2196"/>
                  </a:cubicBezTo>
                  <a:cubicBezTo>
                    <a:pt x="1161" y="2212"/>
                    <a:pt x="1146" y="2223"/>
                    <a:pt x="1128" y="2229"/>
                  </a:cubicBezTo>
                  <a:cubicBezTo>
                    <a:pt x="856" y="2314"/>
                    <a:pt x="856" y="2314"/>
                    <a:pt x="856" y="2314"/>
                  </a:cubicBezTo>
                  <a:cubicBezTo>
                    <a:pt x="849" y="2317"/>
                    <a:pt x="841" y="2318"/>
                    <a:pt x="833" y="2318"/>
                  </a:cubicBezTo>
                  <a:close/>
                  <a:moveTo>
                    <a:pt x="136" y="1219"/>
                  </a:moveTo>
                  <a:cubicBezTo>
                    <a:pt x="136" y="819"/>
                    <a:pt x="136" y="819"/>
                    <a:pt x="136" y="819"/>
                  </a:cubicBezTo>
                  <a:cubicBezTo>
                    <a:pt x="136" y="806"/>
                    <a:pt x="140" y="795"/>
                    <a:pt x="147" y="785"/>
                  </a:cubicBezTo>
                  <a:cubicBezTo>
                    <a:pt x="147" y="1253"/>
                    <a:pt x="147" y="1253"/>
                    <a:pt x="147" y="1253"/>
                  </a:cubicBezTo>
                  <a:cubicBezTo>
                    <a:pt x="140" y="1244"/>
                    <a:pt x="136" y="1232"/>
                    <a:pt x="136" y="1219"/>
                  </a:cubicBezTo>
                  <a:close/>
                  <a:moveTo>
                    <a:pt x="219" y="1264"/>
                  </a:moveTo>
                  <a:cubicBezTo>
                    <a:pt x="219" y="774"/>
                    <a:pt x="219" y="774"/>
                    <a:pt x="219" y="774"/>
                  </a:cubicBezTo>
                  <a:cubicBezTo>
                    <a:pt x="219" y="632"/>
                    <a:pt x="334" y="517"/>
                    <a:pt x="476" y="517"/>
                  </a:cubicBezTo>
                  <a:cubicBezTo>
                    <a:pt x="1140" y="517"/>
                    <a:pt x="1140" y="517"/>
                    <a:pt x="1140" y="517"/>
                  </a:cubicBezTo>
                  <a:cubicBezTo>
                    <a:pt x="1140" y="1521"/>
                    <a:pt x="1140" y="1521"/>
                    <a:pt x="1140" y="1521"/>
                  </a:cubicBezTo>
                  <a:cubicBezTo>
                    <a:pt x="1054" y="1521"/>
                    <a:pt x="1054" y="1521"/>
                    <a:pt x="1054" y="1521"/>
                  </a:cubicBezTo>
                  <a:cubicBezTo>
                    <a:pt x="476" y="1521"/>
                    <a:pt x="476" y="1521"/>
                    <a:pt x="476" y="1521"/>
                  </a:cubicBezTo>
                  <a:cubicBezTo>
                    <a:pt x="334" y="1521"/>
                    <a:pt x="219" y="1406"/>
                    <a:pt x="219" y="1264"/>
                  </a:cubicBezTo>
                  <a:close/>
                  <a:moveTo>
                    <a:pt x="1090" y="1638"/>
                  </a:moveTo>
                  <a:cubicBezTo>
                    <a:pt x="1189" y="1797"/>
                    <a:pt x="1189" y="1797"/>
                    <a:pt x="1189" y="1797"/>
                  </a:cubicBezTo>
                  <a:cubicBezTo>
                    <a:pt x="1148" y="1823"/>
                    <a:pt x="1148" y="1823"/>
                    <a:pt x="1148" y="1823"/>
                  </a:cubicBezTo>
                  <a:lnTo>
                    <a:pt x="1090" y="1638"/>
                  </a:lnTo>
                  <a:close/>
                  <a:moveTo>
                    <a:pt x="1212" y="567"/>
                  </a:moveTo>
                  <a:cubicBezTo>
                    <a:pt x="1421" y="567"/>
                    <a:pt x="1421" y="567"/>
                    <a:pt x="1421" y="567"/>
                  </a:cubicBezTo>
                  <a:cubicBezTo>
                    <a:pt x="2132" y="201"/>
                    <a:pt x="2132" y="201"/>
                    <a:pt x="2132" y="201"/>
                  </a:cubicBezTo>
                  <a:cubicBezTo>
                    <a:pt x="2132" y="1837"/>
                    <a:pt x="2132" y="1837"/>
                    <a:pt x="2132" y="1837"/>
                  </a:cubicBezTo>
                  <a:cubicBezTo>
                    <a:pt x="1421" y="1471"/>
                    <a:pt x="1421" y="1471"/>
                    <a:pt x="1421" y="1471"/>
                  </a:cubicBezTo>
                  <a:cubicBezTo>
                    <a:pt x="1212" y="1471"/>
                    <a:pt x="1212" y="1471"/>
                    <a:pt x="1212" y="1471"/>
                  </a:cubicBezTo>
                  <a:lnTo>
                    <a:pt x="1212" y="567"/>
                  </a:lnTo>
                  <a:close/>
                  <a:moveTo>
                    <a:pt x="2203" y="135"/>
                  </a:moveTo>
                  <a:cubicBezTo>
                    <a:pt x="2248" y="135"/>
                    <a:pt x="2248" y="135"/>
                    <a:pt x="2248" y="135"/>
                  </a:cubicBezTo>
                  <a:cubicBezTo>
                    <a:pt x="2248" y="1915"/>
                    <a:pt x="2248" y="1915"/>
                    <a:pt x="2248" y="1915"/>
                  </a:cubicBezTo>
                  <a:cubicBezTo>
                    <a:pt x="2203" y="1915"/>
                    <a:pt x="2203" y="1915"/>
                    <a:pt x="2203" y="1915"/>
                  </a:cubicBezTo>
                  <a:lnTo>
                    <a:pt x="2203" y="135"/>
                  </a:lnTo>
                  <a:close/>
                  <a:moveTo>
                    <a:pt x="2319" y="1169"/>
                  </a:moveTo>
                  <a:cubicBezTo>
                    <a:pt x="2319" y="865"/>
                    <a:pt x="2319" y="865"/>
                    <a:pt x="2319" y="865"/>
                  </a:cubicBezTo>
                  <a:cubicBezTo>
                    <a:pt x="2352" y="907"/>
                    <a:pt x="2371" y="960"/>
                    <a:pt x="2371" y="1017"/>
                  </a:cubicBezTo>
                  <a:cubicBezTo>
                    <a:pt x="2371" y="1074"/>
                    <a:pt x="2352" y="1126"/>
                    <a:pt x="2319" y="116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2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534906" y="3528315"/>
              <a:ext cx="540000" cy="54000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750125" y="4591003"/>
            <a:ext cx="540000" cy="540000"/>
            <a:chOff x="1534906" y="4286020"/>
            <a:chExt cx="540000" cy="540000"/>
          </a:xfrm>
        </p:grpSpPr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1653797" y="4402138"/>
              <a:ext cx="324246" cy="324000"/>
              <a:chOff x="9525" y="-1587"/>
              <a:chExt cx="2097088" cy="2095500"/>
            </a:xfrm>
            <a:solidFill>
              <a:schemeClr val="accent4"/>
            </a:solidFill>
          </p:grpSpPr>
          <p:sp>
            <p:nvSpPr>
              <p:cNvPr id="28" name="Freeform 5"/>
              <p:cNvSpPr>
                <a:spLocks noEditPoints="1"/>
              </p:cNvSpPr>
              <p:nvPr/>
            </p:nvSpPr>
            <p:spPr bwMode="auto">
              <a:xfrm>
                <a:off x="9525" y="-1587"/>
                <a:ext cx="657225" cy="2095500"/>
              </a:xfrm>
              <a:custGeom>
                <a:avLst/>
                <a:gdLst>
                  <a:gd name="T0" fmla="*/ 139 w 174"/>
                  <a:gd name="T1" fmla="*/ 105 h 556"/>
                  <a:gd name="T2" fmla="*/ 139 w 174"/>
                  <a:gd name="T3" fmla="*/ 52 h 556"/>
                  <a:gd name="T4" fmla="*/ 87 w 174"/>
                  <a:gd name="T5" fmla="*/ 0 h 556"/>
                  <a:gd name="T6" fmla="*/ 35 w 174"/>
                  <a:gd name="T7" fmla="*/ 52 h 556"/>
                  <a:gd name="T8" fmla="*/ 35 w 174"/>
                  <a:gd name="T9" fmla="*/ 105 h 556"/>
                  <a:gd name="T10" fmla="*/ 0 w 174"/>
                  <a:gd name="T11" fmla="*/ 174 h 556"/>
                  <a:gd name="T12" fmla="*/ 35 w 174"/>
                  <a:gd name="T13" fmla="*/ 243 h 556"/>
                  <a:gd name="T14" fmla="*/ 35 w 174"/>
                  <a:gd name="T15" fmla="*/ 504 h 556"/>
                  <a:gd name="T16" fmla="*/ 87 w 174"/>
                  <a:gd name="T17" fmla="*/ 556 h 556"/>
                  <a:gd name="T18" fmla="*/ 139 w 174"/>
                  <a:gd name="T19" fmla="*/ 504 h 556"/>
                  <a:gd name="T20" fmla="*/ 139 w 174"/>
                  <a:gd name="T21" fmla="*/ 243 h 556"/>
                  <a:gd name="T22" fmla="*/ 174 w 174"/>
                  <a:gd name="T23" fmla="*/ 174 h 556"/>
                  <a:gd name="T24" fmla="*/ 139 w 174"/>
                  <a:gd name="T25" fmla="*/ 105 h 556"/>
                  <a:gd name="T26" fmla="*/ 70 w 174"/>
                  <a:gd name="T27" fmla="*/ 52 h 556"/>
                  <a:gd name="T28" fmla="*/ 87 w 174"/>
                  <a:gd name="T29" fmla="*/ 35 h 556"/>
                  <a:gd name="T30" fmla="*/ 104 w 174"/>
                  <a:gd name="T31" fmla="*/ 52 h 556"/>
                  <a:gd name="T32" fmla="*/ 104 w 174"/>
                  <a:gd name="T33" fmla="*/ 89 h 556"/>
                  <a:gd name="T34" fmla="*/ 87 w 174"/>
                  <a:gd name="T35" fmla="*/ 87 h 556"/>
                  <a:gd name="T36" fmla="*/ 70 w 174"/>
                  <a:gd name="T37" fmla="*/ 89 h 556"/>
                  <a:gd name="T38" fmla="*/ 70 w 174"/>
                  <a:gd name="T39" fmla="*/ 52 h 556"/>
                  <a:gd name="T40" fmla="*/ 104 w 174"/>
                  <a:gd name="T41" fmla="*/ 504 h 556"/>
                  <a:gd name="T42" fmla="*/ 87 w 174"/>
                  <a:gd name="T43" fmla="*/ 521 h 556"/>
                  <a:gd name="T44" fmla="*/ 70 w 174"/>
                  <a:gd name="T45" fmla="*/ 504 h 556"/>
                  <a:gd name="T46" fmla="*/ 70 w 174"/>
                  <a:gd name="T47" fmla="*/ 259 h 556"/>
                  <a:gd name="T48" fmla="*/ 87 w 174"/>
                  <a:gd name="T49" fmla="*/ 261 h 556"/>
                  <a:gd name="T50" fmla="*/ 104 w 174"/>
                  <a:gd name="T51" fmla="*/ 259 h 556"/>
                  <a:gd name="T52" fmla="*/ 104 w 174"/>
                  <a:gd name="T53" fmla="*/ 504 h 556"/>
                  <a:gd name="T54" fmla="*/ 137 w 174"/>
                  <a:gd name="T55" fmla="*/ 188 h 556"/>
                  <a:gd name="T56" fmla="*/ 136 w 174"/>
                  <a:gd name="T57" fmla="*/ 191 h 556"/>
                  <a:gd name="T58" fmla="*/ 129 w 174"/>
                  <a:gd name="T59" fmla="*/ 204 h 556"/>
                  <a:gd name="T60" fmla="*/ 129 w 174"/>
                  <a:gd name="T61" fmla="*/ 204 h 556"/>
                  <a:gd name="T62" fmla="*/ 118 w 174"/>
                  <a:gd name="T63" fmla="*/ 215 h 556"/>
                  <a:gd name="T64" fmla="*/ 118 w 174"/>
                  <a:gd name="T65" fmla="*/ 215 h 556"/>
                  <a:gd name="T66" fmla="*/ 104 w 174"/>
                  <a:gd name="T67" fmla="*/ 223 h 556"/>
                  <a:gd name="T68" fmla="*/ 87 w 174"/>
                  <a:gd name="T69" fmla="*/ 226 h 556"/>
                  <a:gd name="T70" fmla="*/ 70 w 174"/>
                  <a:gd name="T71" fmla="*/ 223 h 556"/>
                  <a:gd name="T72" fmla="*/ 56 w 174"/>
                  <a:gd name="T73" fmla="*/ 215 h 556"/>
                  <a:gd name="T74" fmla="*/ 55 w 174"/>
                  <a:gd name="T75" fmla="*/ 215 h 556"/>
                  <a:gd name="T76" fmla="*/ 45 w 174"/>
                  <a:gd name="T77" fmla="*/ 204 h 556"/>
                  <a:gd name="T78" fmla="*/ 45 w 174"/>
                  <a:gd name="T79" fmla="*/ 204 h 556"/>
                  <a:gd name="T80" fmla="*/ 38 w 174"/>
                  <a:gd name="T81" fmla="*/ 191 h 556"/>
                  <a:gd name="T82" fmla="*/ 37 w 174"/>
                  <a:gd name="T83" fmla="*/ 188 h 556"/>
                  <a:gd name="T84" fmla="*/ 35 w 174"/>
                  <a:gd name="T85" fmla="*/ 174 h 556"/>
                  <a:gd name="T86" fmla="*/ 37 w 174"/>
                  <a:gd name="T87" fmla="*/ 159 h 556"/>
                  <a:gd name="T88" fmla="*/ 38 w 174"/>
                  <a:gd name="T89" fmla="*/ 156 h 556"/>
                  <a:gd name="T90" fmla="*/ 45 w 174"/>
                  <a:gd name="T91" fmla="*/ 144 h 556"/>
                  <a:gd name="T92" fmla="*/ 45 w 174"/>
                  <a:gd name="T93" fmla="*/ 143 h 556"/>
                  <a:gd name="T94" fmla="*/ 55 w 174"/>
                  <a:gd name="T95" fmla="*/ 132 h 556"/>
                  <a:gd name="T96" fmla="*/ 56 w 174"/>
                  <a:gd name="T97" fmla="*/ 132 h 556"/>
                  <a:gd name="T98" fmla="*/ 70 w 174"/>
                  <a:gd name="T99" fmla="*/ 125 h 556"/>
                  <a:gd name="T100" fmla="*/ 87 w 174"/>
                  <a:gd name="T101" fmla="*/ 122 h 556"/>
                  <a:gd name="T102" fmla="*/ 104 w 174"/>
                  <a:gd name="T103" fmla="*/ 125 h 556"/>
                  <a:gd name="T104" fmla="*/ 118 w 174"/>
                  <a:gd name="T105" fmla="*/ 132 h 556"/>
                  <a:gd name="T106" fmla="*/ 118 w 174"/>
                  <a:gd name="T107" fmla="*/ 132 h 556"/>
                  <a:gd name="T108" fmla="*/ 129 w 174"/>
                  <a:gd name="T109" fmla="*/ 143 h 556"/>
                  <a:gd name="T110" fmla="*/ 129 w 174"/>
                  <a:gd name="T111" fmla="*/ 144 h 556"/>
                  <a:gd name="T112" fmla="*/ 136 w 174"/>
                  <a:gd name="T113" fmla="*/ 156 h 556"/>
                  <a:gd name="T114" fmla="*/ 137 w 174"/>
                  <a:gd name="T115" fmla="*/ 159 h 556"/>
                  <a:gd name="T116" fmla="*/ 139 w 174"/>
                  <a:gd name="T117" fmla="*/ 174 h 556"/>
                  <a:gd name="T118" fmla="*/ 137 w 174"/>
                  <a:gd name="T119" fmla="*/ 188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4" h="556">
                    <a:moveTo>
                      <a:pt x="139" y="105"/>
                    </a:move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23"/>
                      <a:pt x="116" y="0"/>
                      <a:pt x="87" y="0"/>
                    </a:cubicBezTo>
                    <a:cubicBezTo>
                      <a:pt x="58" y="0"/>
                      <a:pt x="35" y="23"/>
                      <a:pt x="35" y="52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14" y="121"/>
                      <a:pt x="0" y="145"/>
                      <a:pt x="0" y="174"/>
                    </a:cubicBezTo>
                    <a:cubicBezTo>
                      <a:pt x="0" y="202"/>
                      <a:pt x="14" y="227"/>
                      <a:pt x="35" y="243"/>
                    </a:cubicBezTo>
                    <a:cubicBezTo>
                      <a:pt x="35" y="504"/>
                      <a:pt x="35" y="504"/>
                      <a:pt x="35" y="504"/>
                    </a:cubicBezTo>
                    <a:cubicBezTo>
                      <a:pt x="35" y="533"/>
                      <a:pt x="58" y="556"/>
                      <a:pt x="87" y="556"/>
                    </a:cubicBezTo>
                    <a:cubicBezTo>
                      <a:pt x="116" y="556"/>
                      <a:pt x="139" y="533"/>
                      <a:pt x="139" y="504"/>
                    </a:cubicBezTo>
                    <a:cubicBezTo>
                      <a:pt x="139" y="243"/>
                      <a:pt x="139" y="243"/>
                      <a:pt x="139" y="243"/>
                    </a:cubicBezTo>
                    <a:cubicBezTo>
                      <a:pt x="160" y="227"/>
                      <a:pt x="174" y="202"/>
                      <a:pt x="174" y="174"/>
                    </a:cubicBezTo>
                    <a:cubicBezTo>
                      <a:pt x="174" y="145"/>
                      <a:pt x="160" y="121"/>
                      <a:pt x="139" y="105"/>
                    </a:cubicBezTo>
                    <a:close/>
                    <a:moveTo>
                      <a:pt x="70" y="52"/>
                    </a:moveTo>
                    <a:cubicBezTo>
                      <a:pt x="70" y="43"/>
                      <a:pt x="77" y="35"/>
                      <a:pt x="87" y="35"/>
                    </a:cubicBezTo>
                    <a:cubicBezTo>
                      <a:pt x="96" y="35"/>
                      <a:pt x="104" y="43"/>
                      <a:pt x="104" y="52"/>
                    </a:cubicBezTo>
                    <a:cubicBezTo>
                      <a:pt x="104" y="89"/>
                      <a:pt x="104" y="89"/>
                      <a:pt x="104" y="89"/>
                    </a:cubicBezTo>
                    <a:cubicBezTo>
                      <a:pt x="99" y="87"/>
                      <a:pt x="93" y="87"/>
                      <a:pt x="87" y="87"/>
                    </a:cubicBezTo>
                    <a:cubicBezTo>
                      <a:pt x="81" y="87"/>
                      <a:pt x="75" y="87"/>
                      <a:pt x="70" y="89"/>
                    </a:cubicBezTo>
                    <a:lnTo>
                      <a:pt x="70" y="52"/>
                    </a:lnTo>
                    <a:close/>
                    <a:moveTo>
                      <a:pt x="104" y="504"/>
                    </a:moveTo>
                    <a:cubicBezTo>
                      <a:pt x="104" y="513"/>
                      <a:pt x="96" y="521"/>
                      <a:pt x="87" y="521"/>
                    </a:cubicBezTo>
                    <a:cubicBezTo>
                      <a:pt x="77" y="521"/>
                      <a:pt x="70" y="513"/>
                      <a:pt x="70" y="504"/>
                    </a:cubicBezTo>
                    <a:cubicBezTo>
                      <a:pt x="70" y="259"/>
                      <a:pt x="70" y="259"/>
                      <a:pt x="70" y="259"/>
                    </a:cubicBezTo>
                    <a:cubicBezTo>
                      <a:pt x="75" y="260"/>
                      <a:pt x="81" y="261"/>
                      <a:pt x="87" y="261"/>
                    </a:cubicBezTo>
                    <a:cubicBezTo>
                      <a:pt x="93" y="261"/>
                      <a:pt x="99" y="260"/>
                      <a:pt x="104" y="259"/>
                    </a:cubicBezTo>
                    <a:lnTo>
                      <a:pt x="104" y="504"/>
                    </a:lnTo>
                    <a:close/>
                    <a:moveTo>
                      <a:pt x="137" y="188"/>
                    </a:moveTo>
                    <a:cubicBezTo>
                      <a:pt x="136" y="189"/>
                      <a:pt x="136" y="190"/>
                      <a:pt x="136" y="191"/>
                    </a:cubicBezTo>
                    <a:cubicBezTo>
                      <a:pt x="134" y="196"/>
                      <a:pt x="132" y="200"/>
                      <a:pt x="129" y="204"/>
                    </a:cubicBezTo>
                    <a:cubicBezTo>
                      <a:pt x="129" y="204"/>
                      <a:pt x="129" y="204"/>
                      <a:pt x="129" y="204"/>
                    </a:cubicBezTo>
                    <a:cubicBezTo>
                      <a:pt x="126" y="208"/>
                      <a:pt x="122" y="212"/>
                      <a:pt x="118" y="215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14" y="218"/>
                      <a:pt x="109" y="221"/>
                      <a:pt x="104" y="223"/>
                    </a:cubicBezTo>
                    <a:cubicBezTo>
                      <a:pt x="99" y="225"/>
                      <a:pt x="93" y="226"/>
                      <a:pt x="87" y="226"/>
                    </a:cubicBezTo>
                    <a:cubicBezTo>
                      <a:pt x="81" y="226"/>
                      <a:pt x="75" y="225"/>
                      <a:pt x="70" y="223"/>
                    </a:cubicBezTo>
                    <a:cubicBezTo>
                      <a:pt x="64" y="221"/>
                      <a:pt x="60" y="218"/>
                      <a:pt x="56" y="215"/>
                    </a:cubicBezTo>
                    <a:cubicBezTo>
                      <a:pt x="56" y="215"/>
                      <a:pt x="56" y="215"/>
                      <a:pt x="55" y="215"/>
                    </a:cubicBezTo>
                    <a:cubicBezTo>
                      <a:pt x="51" y="212"/>
                      <a:pt x="48" y="208"/>
                      <a:pt x="45" y="204"/>
                    </a:cubicBezTo>
                    <a:cubicBezTo>
                      <a:pt x="45" y="204"/>
                      <a:pt x="45" y="204"/>
                      <a:pt x="45" y="204"/>
                    </a:cubicBezTo>
                    <a:cubicBezTo>
                      <a:pt x="42" y="200"/>
                      <a:pt x="40" y="196"/>
                      <a:pt x="38" y="191"/>
                    </a:cubicBezTo>
                    <a:cubicBezTo>
                      <a:pt x="38" y="190"/>
                      <a:pt x="37" y="189"/>
                      <a:pt x="37" y="188"/>
                    </a:cubicBezTo>
                    <a:cubicBezTo>
                      <a:pt x="36" y="184"/>
                      <a:pt x="35" y="179"/>
                      <a:pt x="35" y="174"/>
                    </a:cubicBezTo>
                    <a:cubicBezTo>
                      <a:pt x="35" y="169"/>
                      <a:pt x="36" y="164"/>
                      <a:pt x="37" y="159"/>
                    </a:cubicBezTo>
                    <a:cubicBezTo>
                      <a:pt x="37" y="158"/>
                      <a:pt x="38" y="157"/>
                      <a:pt x="38" y="156"/>
                    </a:cubicBezTo>
                    <a:cubicBezTo>
                      <a:pt x="40" y="152"/>
                      <a:pt x="42" y="147"/>
                      <a:pt x="45" y="144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8" y="139"/>
                      <a:pt x="51" y="136"/>
                      <a:pt x="55" y="132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60" y="129"/>
                      <a:pt x="64" y="127"/>
                      <a:pt x="70" y="125"/>
                    </a:cubicBezTo>
                    <a:cubicBezTo>
                      <a:pt x="75" y="123"/>
                      <a:pt x="81" y="122"/>
                      <a:pt x="87" y="122"/>
                    </a:cubicBezTo>
                    <a:cubicBezTo>
                      <a:pt x="93" y="122"/>
                      <a:pt x="99" y="123"/>
                      <a:pt x="104" y="125"/>
                    </a:cubicBezTo>
                    <a:cubicBezTo>
                      <a:pt x="109" y="127"/>
                      <a:pt x="114" y="129"/>
                      <a:pt x="118" y="132"/>
                    </a:cubicBezTo>
                    <a:cubicBezTo>
                      <a:pt x="118" y="132"/>
                      <a:pt x="118" y="132"/>
                      <a:pt x="118" y="132"/>
                    </a:cubicBezTo>
                    <a:cubicBezTo>
                      <a:pt x="122" y="136"/>
                      <a:pt x="126" y="139"/>
                      <a:pt x="129" y="143"/>
                    </a:cubicBezTo>
                    <a:cubicBezTo>
                      <a:pt x="129" y="143"/>
                      <a:pt x="129" y="143"/>
                      <a:pt x="129" y="144"/>
                    </a:cubicBezTo>
                    <a:cubicBezTo>
                      <a:pt x="132" y="147"/>
                      <a:pt x="134" y="152"/>
                      <a:pt x="136" y="156"/>
                    </a:cubicBezTo>
                    <a:cubicBezTo>
                      <a:pt x="136" y="157"/>
                      <a:pt x="136" y="158"/>
                      <a:pt x="137" y="159"/>
                    </a:cubicBezTo>
                    <a:cubicBezTo>
                      <a:pt x="138" y="164"/>
                      <a:pt x="139" y="169"/>
                      <a:pt x="139" y="174"/>
                    </a:cubicBezTo>
                    <a:cubicBezTo>
                      <a:pt x="139" y="179"/>
                      <a:pt x="138" y="184"/>
                      <a:pt x="137" y="1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9" name="Freeform 6"/>
              <p:cNvSpPr>
                <a:spLocks noEditPoints="1"/>
              </p:cNvSpPr>
              <p:nvPr/>
            </p:nvSpPr>
            <p:spPr bwMode="auto">
              <a:xfrm>
                <a:off x="1449388" y="-1587"/>
                <a:ext cx="657225" cy="2095500"/>
              </a:xfrm>
              <a:custGeom>
                <a:avLst/>
                <a:gdLst>
                  <a:gd name="T0" fmla="*/ 139 w 174"/>
                  <a:gd name="T1" fmla="*/ 105 h 556"/>
                  <a:gd name="T2" fmla="*/ 139 w 174"/>
                  <a:gd name="T3" fmla="*/ 52 h 556"/>
                  <a:gd name="T4" fmla="*/ 87 w 174"/>
                  <a:gd name="T5" fmla="*/ 0 h 556"/>
                  <a:gd name="T6" fmla="*/ 35 w 174"/>
                  <a:gd name="T7" fmla="*/ 52 h 556"/>
                  <a:gd name="T8" fmla="*/ 35 w 174"/>
                  <a:gd name="T9" fmla="*/ 105 h 556"/>
                  <a:gd name="T10" fmla="*/ 0 w 174"/>
                  <a:gd name="T11" fmla="*/ 174 h 556"/>
                  <a:gd name="T12" fmla="*/ 35 w 174"/>
                  <a:gd name="T13" fmla="*/ 243 h 556"/>
                  <a:gd name="T14" fmla="*/ 35 w 174"/>
                  <a:gd name="T15" fmla="*/ 504 h 556"/>
                  <a:gd name="T16" fmla="*/ 87 w 174"/>
                  <a:gd name="T17" fmla="*/ 556 h 556"/>
                  <a:gd name="T18" fmla="*/ 139 w 174"/>
                  <a:gd name="T19" fmla="*/ 504 h 556"/>
                  <a:gd name="T20" fmla="*/ 139 w 174"/>
                  <a:gd name="T21" fmla="*/ 243 h 556"/>
                  <a:gd name="T22" fmla="*/ 174 w 174"/>
                  <a:gd name="T23" fmla="*/ 174 h 556"/>
                  <a:gd name="T24" fmla="*/ 139 w 174"/>
                  <a:gd name="T25" fmla="*/ 105 h 556"/>
                  <a:gd name="T26" fmla="*/ 70 w 174"/>
                  <a:gd name="T27" fmla="*/ 52 h 556"/>
                  <a:gd name="T28" fmla="*/ 87 w 174"/>
                  <a:gd name="T29" fmla="*/ 35 h 556"/>
                  <a:gd name="T30" fmla="*/ 105 w 174"/>
                  <a:gd name="T31" fmla="*/ 52 h 556"/>
                  <a:gd name="T32" fmla="*/ 105 w 174"/>
                  <a:gd name="T33" fmla="*/ 89 h 556"/>
                  <a:gd name="T34" fmla="*/ 87 w 174"/>
                  <a:gd name="T35" fmla="*/ 87 h 556"/>
                  <a:gd name="T36" fmla="*/ 70 w 174"/>
                  <a:gd name="T37" fmla="*/ 89 h 556"/>
                  <a:gd name="T38" fmla="*/ 70 w 174"/>
                  <a:gd name="T39" fmla="*/ 52 h 556"/>
                  <a:gd name="T40" fmla="*/ 105 w 174"/>
                  <a:gd name="T41" fmla="*/ 504 h 556"/>
                  <a:gd name="T42" fmla="*/ 87 w 174"/>
                  <a:gd name="T43" fmla="*/ 521 h 556"/>
                  <a:gd name="T44" fmla="*/ 70 w 174"/>
                  <a:gd name="T45" fmla="*/ 504 h 556"/>
                  <a:gd name="T46" fmla="*/ 70 w 174"/>
                  <a:gd name="T47" fmla="*/ 259 h 556"/>
                  <a:gd name="T48" fmla="*/ 87 w 174"/>
                  <a:gd name="T49" fmla="*/ 261 h 556"/>
                  <a:gd name="T50" fmla="*/ 105 w 174"/>
                  <a:gd name="T51" fmla="*/ 259 h 556"/>
                  <a:gd name="T52" fmla="*/ 105 w 174"/>
                  <a:gd name="T53" fmla="*/ 504 h 556"/>
                  <a:gd name="T54" fmla="*/ 137 w 174"/>
                  <a:gd name="T55" fmla="*/ 188 h 556"/>
                  <a:gd name="T56" fmla="*/ 136 w 174"/>
                  <a:gd name="T57" fmla="*/ 191 h 556"/>
                  <a:gd name="T58" fmla="*/ 129 w 174"/>
                  <a:gd name="T59" fmla="*/ 204 h 556"/>
                  <a:gd name="T60" fmla="*/ 129 w 174"/>
                  <a:gd name="T61" fmla="*/ 204 h 556"/>
                  <a:gd name="T62" fmla="*/ 119 w 174"/>
                  <a:gd name="T63" fmla="*/ 215 h 556"/>
                  <a:gd name="T64" fmla="*/ 118 w 174"/>
                  <a:gd name="T65" fmla="*/ 215 h 556"/>
                  <a:gd name="T66" fmla="*/ 105 w 174"/>
                  <a:gd name="T67" fmla="*/ 223 h 556"/>
                  <a:gd name="T68" fmla="*/ 87 w 174"/>
                  <a:gd name="T69" fmla="*/ 226 h 556"/>
                  <a:gd name="T70" fmla="*/ 70 w 174"/>
                  <a:gd name="T71" fmla="*/ 223 h 556"/>
                  <a:gd name="T72" fmla="*/ 56 w 174"/>
                  <a:gd name="T73" fmla="*/ 215 h 556"/>
                  <a:gd name="T74" fmla="*/ 56 w 174"/>
                  <a:gd name="T75" fmla="*/ 215 h 556"/>
                  <a:gd name="T76" fmla="*/ 45 w 174"/>
                  <a:gd name="T77" fmla="*/ 204 h 556"/>
                  <a:gd name="T78" fmla="*/ 45 w 174"/>
                  <a:gd name="T79" fmla="*/ 204 h 556"/>
                  <a:gd name="T80" fmla="*/ 38 w 174"/>
                  <a:gd name="T81" fmla="*/ 191 h 556"/>
                  <a:gd name="T82" fmla="*/ 37 w 174"/>
                  <a:gd name="T83" fmla="*/ 188 h 556"/>
                  <a:gd name="T84" fmla="*/ 35 w 174"/>
                  <a:gd name="T85" fmla="*/ 174 h 556"/>
                  <a:gd name="T86" fmla="*/ 37 w 174"/>
                  <a:gd name="T87" fmla="*/ 159 h 556"/>
                  <a:gd name="T88" fmla="*/ 38 w 174"/>
                  <a:gd name="T89" fmla="*/ 156 h 556"/>
                  <a:gd name="T90" fmla="*/ 45 w 174"/>
                  <a:gd name="T91" fmla="*/ 144 h 556"/>
                  <a:gd name="T92" fmla="*/ 45 w 174"/>
                  <a:gd name="T93" fmla="*/ 143 h 556"/>
                  <a:gd name="T94" fmla="*/ 56 w 174"/>
                  <a:gd name="T95" fmla="*/ 132 h 556"/>
                  <a:gd name="T96" fmla="*/ 56 w 174"/>
                  <a:gd name="T97" fmla="*/ 132 h 556"/>
                  <a:gd name="T98" fmla="*/ 70 w 174"/>
                  <a:gd name="T99" fmla="*/ 125 h 556"/>
                  <a:gd name="T100" fmla="*/ 87 w 174"/>
                  <a:gd name="T101" fmla="*/ 122 h 556"/>
                  <a:gd name="T102" fmla="*/ 105 w 174"/>
                  <a:gd name="T103" fmla="*/ 125 h 556"/>
                  <a:gd name="T104" fmla="*/ 118 w 174"/>
                  <a:gd name="T105" fmla="*/ 132 h 556"/>
                  <a:gd name="T106" fmla="*/ 119 w 174"/>
                  <a:gd name="T107" fmla="*/ 132 h 556"/>
                  <a:gd name="T108" fmla="*/ 129 w 174"/>
                  <a:gd name="T109" fmla="*/ 143 h 556"/>
                  <a:gd name="T110" fmla="*/ 129 w 174"/>
                  <a:gd name="T111" fmla="*/ 144 h 556"/>
                  <a:gd name="T112" fmla="*/ 136 w 174"/>
                  <a:gd name="T113" fmla="*/ 156 h 556"/>
                  <a:gd name="T114" fmla="*/ 137 w 174"/>
                  <a:gd name="T115" fmla="*/ 159 h 556"/>
                  <a:gd name="T116" fmla="*/ 139 w 174"/>
                  <a:gd name="T117" fmla="*/ 174 h 556"/>
                  <a:gd name="T118" fmla="*/ 137 w 174"/>
                  <a:gd name="T119" fmla="*/ 188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4" h="556">
                    <a:moveTo>
                      <a:pt x="139" y="105"/>
                    </a:move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23"/>
                      <a:pt x="116" y="0"/>
                      <a:pt x="87" y="0"/>
                    </a:cubicBezTo>
                    <a:cubicBezTo>
                      <a:pt x="58" y="0"/>
                      <a:pt x="35" y="23"/>
                      <a:pt x="35" y="52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14" y="121"/>
                      <a:pt x="0" y="145"/>
                      <a:pt x="0" y="174"/>
                    </a:cubicBezTo>
                    <a:cubicBezTo>
                      <a:pt x="0" y="202"/>
                      <a:pt x="14" y="227"/>
                      <a:pt x="35" y="243"/>
                    </a:cubicBezTo>
                    <a:cubicBezTo>
                      <a:pt x="35" y="504"/>
                      <a:pt x="35" y="504"/>
                      <a:pt x="35" y="504"/>
                    </a:cubicBezTo>
                    <a:cubicBezTo>
                      <a:pt x="35" y="533"/>
                      <a:pt x="58" y="556"/>
                      <a:pt x="87" y="556"/>
                    </a:cubicBezTo>
                    <a:cubicBezTo>
                      <a:pt x="116" y="556"/>
                      <a:pt x="139" y="533"/>
                      <a:pt x="139" y="504"/>
                    </a:cubicBezTo>
                    <a:cubicBezTo>
                      <a:pt x="139" y="243"/>
                      <a:pt x="139" y="243"/>
                      <a:pt x="139" y="243"/>
                    </a:cubicBezTo>
                    <a:cubicBezTo>
                      <a:pt x="160" y="227"/>
                      <a:pt x="174" y="202"/>
                      <a:pt x="174" y="174"/>
                    </a:cubicBezTo>
                    <a:cubicBezTo>
                      <a:pt x="174" y="145"/>
                      <a:pt x="160" y="121"/>
                      <a:pt x="139" y="105"/>
                    </a:cubicBezTo>
                    <a:close/>
                    <a:moveTo>
                      <a:pt x="70" y="52"/>
                    </a:moveTo>
                    <a:cubicBezTo>
                      <a:pt x="70" y="43"/>
                      <a:pt x="78" y="35"/>
                      <a:pt x="87" y="35"/>
                    </a:cubicBezTo>
                    <a:cubicBezTo>
                      <a:pt x="97" y="35"/>
                      <a:pt x="105" y="43"/>
                      <a:pt x="105" y="52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99" y="87"/>
                      <a:pt x="93" y="87"/>
                      <a:pt x="87" y="87"/>
                    </a:cubicBezTo>
                    <a:cubicBezTo>
                      <a:pt x="81" y="87"/>
                      <a:pt x="75" y="87"/>
                      <a:pt x="70" y="89"/>
                    </a:cubicBezTo>
                    <a:lnTo>
                      <a:pt x="70" y="52"/>
                    </a:lnTo>
                    <a:close/>
                    <a:moveTo>
                      <a:pt x="105" y="504"/>
                    </a:moveTo>
                    <a:cubicBezTo>
                      <a:pt x="105" y="513"/>
                      <a:pt x="97" y="521"/>
                      <a:pt x="87" y="521"/>
                    </a:cubicBezTo>
                    <a:cubicBezTo>
                      <a:pt x="78" y="521"/>
                      <a:pt x="70" y="513"/>
                      <a:pt x="70" y="504"/>
                    </a:cubicBezTo>
                    <a:cubicBezTo>
                      <a:pt x="70" y="259"/>
                      <a:pt x="70" y="259"/>
                      <a:pt x="70" y="259"/>
                    </a:cubicBezTo>
                    <a:cubicBezTo>
                      <a:pt x="75" y="260"/>
                      <a:pt x="81" y="261"/>
                      <a:pt x="87" y="261"/>
                    </a:cubicBezTo>
                    <a:cubicBezTo>
                      <a:pt x="93" y="261"/>
                      <a:pt x="99" y="260"/>
                      <a:pt x="105" y="259"/>
                    </a:cubicBezTo>
                    <a:lnTo>
                      <a:pt x="105" y="504"/>
                    </a:lnTo>
                    <a:close/>
                    <a:moveTo>
                      <a:pt x="137" y="188"/>
                    </a:moveTo>
                    <a:cubicBezTo>
                      <a:pt x="137" y="189"/>
                      <a:pt x="136" y="190"/>
                      <a:pt x="136" y="191"/>
                    </a:cubicBezTo>
                    <a:cubicBezTo>
                      <a:pt x="134" y="196"/>
                      <a:pt x="132" y="200"/>
                      <a:pt x="129" y="204"/>
                    </a:cubicBezTo>
                    <a:cubicBezTo>
                      <a:pt x="129" y="204"/>
                      <a:pt x="129" y="204"/>
                      <a:pt x="129" y="204"/>
                    </a:cubicBezTo>
                    <a:cubicBezTo>
                      <a:pt x="126" y="208"/>
                      <a:pt x="123" y="212"/>
                      <a:pt x="119" y="215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14" y="218"/>
                      <a:pt x="110" y="221"/>
                      <a:pt x="105" y="223"/>
                    </a:cubicBezTo>
                    <a:cubicBezTo>
                      <a:pt x="99" y="225"/>
                      <a:pt x="93" y="226"/>
                      <a:pt x="87" y="226"/>
                    </a:cubicBezTo>
                    <a:cubicBezTo>
                      <a:pt x="81" y="226"/>
                      <a:pt x="75" y="225"/>
                      <a:pt x="70" y="223"/>
                    </a:cubicBezTo>
                    <a:cubicBezTo>
                      <a:pt x="65" y="221"/>
                      <a:pt x="60" y="218"/>
                      <a:pt x="56" y="215"/>
                    </a:cubicBezTo>
                    <a:cubicBezTo>
                      <a:pt x="56" y="215"/>
                      <a:pt x="56" y="215"/>
                      <a:pt x="56" y="215"/>
                    </a:cubicBezTo>
                    <a:cubicBezTo>
                      <a:pt x="52" y="212"/>
                      <a:pt x="48" y="208"/>
                      <a:pt x="45" y="204"/>
                    </a:cubicBezTo>
                    <a:cubicBezTo>
                      <a:pt x="45" y="204"/>
                      <a:pt x="45" y="204"/>
                      <a:pt x="45" y="204"/>
                    </a:cubicBezTo>
                    <a:cubicBezTo>
                      <a:pt x="42" y="200"/>
                      <a:pt x="40" y="196"/>
                      <a:pt x="38" y="191"/>
                    </a:cubicBezTo>
                    <a:cubicBezTo>
                      <a:pt x="38" y="190"/>
                      <a:pt x="38" y="189"/>
                      <a:pt x="37" y="188"/>
                    </a:cubicBezTo>
                    <a:cubicBezTo>
                      <a:pt x="36" y="184"/>
                      <a:pt x="35" y="179"/>
                      <a:pt x="35" y="174"/>
                    </a:cubicBezTo>
                    <a:cubicBezTo>
                      <a:pt x="35" y="169"/>
                      <a:pt x="36" y="164"/>
                      <a:pt x="37" y="159"/>
                    </a:cubicBezTo>
                    <a:cubicBezTo>
                      <a:pt x="38" y="158"/>
                      <a:pt x="38" y="157"/>
                      <a:pt x="38" y="156"/>
                    </a:cubicBezTo>
                    <a:cubicBezTo>
                      <a:pt x="40" y="152"/>
                      <a:pt x="42" y="147"/>
                      <a:pt x="45" y="144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8" y="139"/>
                      <a:pt x="52" y="136"/>
                      <a:pt x="56" y="132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60" y="129"/>
                      <a:pt x="65" y="127"/>
                      <a:pt x="70" y="125"/>
                    </a:cubicBezTo>
                    <a:cubicBezTo>
                      <a:pt x="75" y="123"/>
                      <a:pt x="81" y="122"/>
                      <a:pt x="87" y="122"/>
                    </a:cubicBezTo>
                    <a:cubicBezTo>
                      <a:pt x="93" y="122"/>
                      <a:pt x="99" y="123"/>
                      <a:pt x="105" y="125"/>
                    </a:cubicBezTo>
                    <a:cubicBezTo>
                      <a:pt x="110" y="127"/>
                      <a:pt x="114" y="129"/>
                      <a:pt x="118" y="132"/>
                    </a:cubicBezTo>
                    <a:cubicBezTo>
                      <a:pt x="118" y="132"/>
                      <a:pt x="118" y="132"/>
                      <a:pt x="119" y="132"/>
                    </a:cubicBezTo>
                    <a:cubicBezTo>
                      <a:pt x="123" y="136"/>
                      <a:pt x="126" y="139"/>
                      <a:pt x="129" y="143"/>
                    </a:cubicBezTo>
                    <a:cubicBezTo>
                      <a:pt x="129" y="143"/>
                      <a:pt x="129" y="143"/>
                      <a:pt x="129" y="144"/>
                    </a:cubicBezTo>
                    <a:cubicBezTo>
                      <a:pt x="132" y="147"/>
                      <a:pt x="134" y="152"/>
                      <a:pt x="136" y="156"/>
                    </a:cubicBezTo>
                    <a:cubicBezTo>
                      <a:pt x="136" y="157"/>
                      <a:pt x="137" y="158"/>
                      <a:pt x="137" y="159"/>
                    </a:cubicBezTo>
                    <a:cubicBezTo>
                      <a:pt x="138" y="164"/>
                      <a:pt x="139" y="169"/>
                      <a:pt x="139" y="174"/>
                    </a:cubicBezTo>
                    <a:cubicBezTo>
                      <a:pt x="139" y="179"/>
                      <a:pt x="138" y="184"/>
                      <a:pt x="137" y="1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730250" y="-1587"/>
                <a:ext cx="655638" cy="2095500"/>
              </a:xfrm>
              <a:custGeom>
                <a:avLst/>
                <a:gdLst>
                  <a:gd name="T0" fmla="*/ 139 w 174"/>
                  <a:gd name="T1" fmla="*/ 313 h 556"/>
                  <a:gd name="T2" fmla="*/ 139 w 174"/>
                  <a:gd name="T3" fmla="*/ 52 h 556"/>
                  <a:gd name="T4" fmla="*/ 87 w 174"/>
                  <a:gd name="T5" fmla="*/ 0 h 556"/>
                  <a:gd name="T6" fmla="*/ 35 w 174"/>
                  <a:gd name="T7" fmla="*/ 52 h 556"/>
                  <a:gd name="T8" fmla="*/ 35 w 174"/>
                  <a:gd name="T9" fmla="*/ 313 h 556"/>
                  <a:gd name="T10" fmla="*/ 0 w 174"/>
                  <a:gd name="T11" fmla="*/ 382 h 556"/>
                  <a:gd name="T12" fmla="*/ 35 w 174"/>
                  <a:gd name="T13" fmla="*/ 451 h 556"/>
                  <a:gd name="T14" fmla="*/ 35 w 174"/>
                  <a:gd name="T15" fmla="*/ 504 h 556"/>
                  <a:gd name="T16" fmla="*/ 87 w 174"/>
                  <a:gd name="T17" fmla="*/ 556 h 556"/>
                  <a:gd name="T18" fmla="*/ 139 w 174"/>
                  <a:gd name="T19" fmla="*/ 504 h 556"/>
                  <a:gd name="T20" fmla="*/ 139 w 174"/>
                  <a:gd name="T21" fmla="*/ 451 h 556"/>
                  <a:gd name="T22" fmla="*/ 174 w 174"/>
                  <a:gd name="T23" fmla="*/ 382 h 556"/>
                  <a:gd name="T24" fmla="*/ 139 w 174"/>
                  <a:gd name="T25" fmla="*/ 313 h 556"/>
                  <a:gd name="T26" fmla="*/ 70 w 174"/>
                  <a:gd name="T27" fmla="*/ 52 h 556"/>
                  <a:gd name="T28" fmla="*/ 87 w 174"/>
                  <a:gd name="T29" fmla="*/ 35 h 556"/>
                  <a:gd name="T30" fmla="*/ 104 w 174"/>
                  <a:gd name="T31" fmla="*/ 52 h 556"/>
                  <a:gd name="T32" fmla="*/ 104 w 174"/>
                  <a:gd name="T33" fmla="*/ 297 h 556"/>
                  <a:gd name="T34" fmla="*/ 87 w 174"/>
                  <a:gd name="T35" fmla="*/ 295 h 556"/>
                  <a:gd name="T36" fmla="*/ 70 w 174"/>
                  <a:gd name="T37" fmla="*/ 297 h 556"/>
                  <a:gd name="T38" fmla="*/ 70 w 174"/>
                  <a:gd name="T39" fmla="*/ 52 h 556"/>
                  <a:gd name="T40" fmla="*/ 104 w 174"/>
                  <a:gd name="T41" fmla="*/ 504 h 556"/>
                  <a:gd name="T42" fmla="*/ 87 w 174"/>
                  <a:gd name="T43" fmla="*/ 521 h 556"/>
                  <a:gd name="T44" fmla="*/ 70 w 174"/>
                  <a:gd name="T45" fmla="*/ 504 h 556"/>
                  <a:gd name="T46" fmla="*/ 70 w 174"/>
                  <a:gd name="T47" fmla="*/ 467 h 556"/>
                  <a:gd name="T48" fmla="*/ 87 w 174"/>
                  <a:gd name="T49" fmla="*/ 469 h 556"/>
                  <a:gd name="T50" fmla="*/ 104 w 174"/>
                  <a:gd name="T51" fmla="*/ 467 h 556"/>
                  <a:gd name="T52" fmla="*/ 104 w 174"/>
                  <a:gd name="T53" fmla="*/ 504 h 556"/>
                  <a:gd name="T54" fmla="*/ 137 w 174"/>
                  <a:gd name="T55" fmla="*/ 397 h 556"/>
                  <a:gd name="T56" fmla="*/ 136 w 174"/>
                  <a:gd name="T57" fmla="*/ 400 h 556"/>
                  <a:gd name="T58" fmla="*/ 129 w 174"/>
                  <a:gd name="T59" fmla="*/ 412 h 556"/>
                  <a:gd name="T60" fmla="*/ 129 w 174"/>
                  <a:gd name="T61" fmla="*/ 413 h 556"/>
                  <a:gd name="T62" fmla="*/ 118 w 174"/>
                  <a:gd name="T63" fmla="*/ 424 h 556"/>
                  <a:gd name="T64" fmla="*/ 118 w 174"/>
                  <a:gd name="T65" fmla="*/ 424 h 556"/>
                  <a:gd name="T66" fmla="*/ 104 w 174"/>
                  <a:gd name="T67" fmla="*/ 431 h 556"/>
                  <a:gd name="T68" fmla="*/ 87 w 174"/>
                  <a:gd name="T69" fmla="*/ 434 h 556"/>
                  <a:gd name="T70" fmla="*/ 70 w 174"/>
                  <a:gd name="T71" fmla="*/ 431 h 556"/>
                  <a:gd name="T72" fmla="*/ 56 w 174"/>
                  <a:gd name="T73" fmla="*/ 424 h 556"/>
                  <a:gd name="T74" fmla="*/ 56 w 174"/>
                  <a:gd name="T75" fmla="*/ 424 h 556"/>
                  <a:gd name="T76" fmla="*/ 45 w 174"/>
                  <a:gd name="T77" fmla="*/ 413 h 556"/>
                  <a:gd name="T78" fmla="*/ 45 w 174"/>
                  <a:gd name="T79" fmla="*/ 412 h 556"/>
                  <a:gd name="T80" fmla="*/ 38 w 174"/>
                  <a:gd name="T81" fmla="*/ 400 h 556"/>
                  <a:gd name="T82" fmla="*/ 37 w 174"/>
                  <a:gd name="T83" fmla="*/ 397 h 556"/>
                  <a:gd name="T84" fmla="*/ 35 w 174"/>
                  <a:gd name="T85" fmla="*/ 382 h 556"/>
                  <a:gd name="T86" fmla="*/ 37 w 174"/>
                  <a:gd name="T87" fmla="*/ 368 h 556"/>
                  <a:gd name="T88" fmla="*/ 38 w 174"/>
                  <a:gd name="T89" fmla="*/ 365 h 556"/>
                  <a:gd name="T90" fmla="*/ 45 w 174"/>
                  <a:gd name="T91" fmla="*/ 352 h 556"/>
                  <a:gd name="T92" fmla="*/ 45 w 174"/>
                  <a:gd name="T93" fmla="*/ 352 h 556"/>
                  <a:gd name="T94" fmla="*/ 56 w 174"/>
                  <a:gd name="T95" fmla="*/ 341 h 556"/>
                  <a:gd name="T96" fmla="*/ 56 w 174"/>
                  <a:gd name="T97" fmla="*/ 341 h 556"/>
                  <a:gd name="T98" fmla="*/ 70 w 174"/>
                  <a:gd name="T99" fmla="*/ 333 h 556"/>
                  <a:gd name="T100" fmla="*/ 87 w 174"/>
                  <a:gd name="T101" fmla="*/ 330 h 556"/>
                  <a:gd name="T102" fmla="*/ 104 w 174"/>
                  <a:gd name="T103" fmla="*/ 333 h 556"/>
                  <a:gd name="T104" fmla="*/ 118 w 174"/>
                  <a:gd name="T105" fmla="*/ 341 h 556"/>
                  <a:gd name="T106" fmla="*/ 118 w 174"/>
                  <a:gd name="T107" fmla="*/ 341 h 556"/>
                  <a:gd name="T108" fmla="*/ 129 w 174"/>
                  <a:gd name="T109" fmla="*/ 352 h 556"/>
                  <a:gd name="T110" fmla="*/ 129 w 174"/>
                  <a:gd name="T111" fmla="*/ 352 h 556"/>
                  <a:gd name="T112" fmla="*/ 136 w 174"/>
                  <a:gd name="T113" fmla="*/ 365 h 556"/>
                  <a:gd name="T114" fmla="*/ 137 w 174"/>
                  <a:gd name="T115" fmla="*/ 368 h 556"/>
                  <a:gd name="T116" fmla="*/ 139 w 174"/>
                  <a:gd name="T117" fmla="*/ 382 h 556"/>
                  <a:gd name="T118" fmla="*/ 137 w 174"/>
                  <a:gd name="T119" fmla="*/ 397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4" h="556">
                    <a:moveTo>
                      <a:pt x="139" y="313"/>
                    </a:move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23"/>
                      <a:pt x="116" y="0"/>
                      <a:pt x="87" y="0"/>
                    </a:cubicBezTo>
                    <a:cubicBezTo>
                      <a:pt x="58" y="0"/>
                      <a:pt x="35" y="23"/>
                      <a:pt x="35" y="52"/>
                    </a:cubicBezTo>
                    <a:cubicBezTo>
                      <a:pt x="35" y="313"/>
                      <a:pt x="35" y="313"/>
                      <a:pt x="35" y="313"/>
                    </a:cubicBezTo>
                    <a:cubicBezTo>
                      <a:pt x="14" y="329"/>
                      <a:pt x="0" y="354"/>
                      <a:pt x="0" y="382"/>
                    </a:cubicBezTo>
                    <a:cubicBezTo>
                      <a:pt x="0" y="411"/>
                      <a:pt x="14" y="435"/>
                      <a:pt x="35" y="451"/>
                    </a:cubicBezTo>
                    <a:cubicBezTo>
                      <a:pt x="35" y="504"/>
                      <a:pt x="35" y="504"/>
                      <a:pt x="35" y="504"/>
                    </a:cubicBezTo>
                    <a:cubicBezTo>
                      <a:pt x="35" y="533"/>
                      <a:pt x="58" y="556"/>
                      <a:pt x="87" y="556"/>
                    </a:cubicBezTo>
                    <a:cubicBezTo>
                      <a:pt x="116" y="556"/>
                      <a:pt x="139" y="533"/>
                      <a:pt x="139" y="504"/>
                    </a:cubicBezTo>
                    <a:cubicBezTo>
                      <a:pt x="139" y="451"/>
                      <a:pt x="139" y="451"/>
                      <a:pt x="139" y="451"/>
                    </a:cubicBezTo>
                    <a:cubicBezTo>
                      <a:pt x="160" y="435"/>
                      <a:pt x="174" y="411"/>
                      <a:pt x="174" y="382"/>
                    </a:cubicBezTo>
                    <a:cubicBezTo>
                      <a:pt x="174" y="354"/>
                      <a:pt x="160" y="329"/>
                      <a:pt x="139" y="313"/>
                    </a:cubicBezTo>
                    <a:close/>
                    <a:moveTo>
                      <a:pt x="70" y="52"/>
                    </a:moveTo>
                    <a:cubicBezTo>
                      <a:pt x="70" y="43"/>
                      <a:pt x="77" y="35"/>
                      <a:pt x="87" y="35"/>
                    </a:cubicBezTo>
                    <a:cubicBezTo>
                      <a:pt x="97" y="35"/>
                      <a:pt x="104" y="43"/>
                      <a:pt x="104" y="52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99" y="296"/>
                      <a:pt x="93" y="295"/>
                      <a:pt x="87" y="295"/>
                    </a:cubicBezTo>
                    <a:cubicBezTo>
                      <a:pt x="81" y="295"/>
                      <a:pt x="75" y="296"/>
                      <a:pt x="70" y="297"/>
                    </a:cubicBezTo>
                    <a:lnTo>
                      <a:pt x="70" y="52"/>
                    </a:lnTo>
                    <a:close/>
                    <a:moveTo>
                      <a:pt x="104" y="504"/>
                    </a:moveTo>
                    <a:cubicBezTo>
                      <a:pt x="104" y="513"/>
                      <a:pt x="97" y="521"/>
                      <a:pt x="87" y="521"/>
                    </a:cubicBezTo>
                    <a:cubicBezTo>
                      <a:pt x="77" y="521"/>
                      <a:pt x="70" y="513"/>
                      <a:pt x="70" y="504"/>
                    </a:cubicBezTo>
                    <a:cubicBezTo>
                      <a:pt x="70" y="467"/>
                      <a:pt x="70" y="467"/>
                      <a:pt x="70" y="467"/>
                    </a:cubicBezTo>
                    <a:cubicBezTo>
                      <a:pt x="75" y="469"/>
                      <a:pt x="81" y="469"/>
                      <a:pt x="87" y="469"/>
                    </a:cubicBezTo>
                    <a:cubicBezTo>
                      <a:pt x="93" y="469"/>
                      <a:pt x="99" y="469"/>
                      <a:pt x="104" y="467"/>
                    </a:cubicBezTo>
                    <a:lnTo>
                      <a:pt x="104" y="504"/>
                    </a:lnTo>
                    <a:close/>
                    <a:moveTo>
                      <a:pt x="137" y="397"/>
                    </a:moveTo>
                    <a:cubicBezTo>
                      <a:pt x="137" y="398"/>
                      <a:pt x="136" y="399"/>
                      <a:pt x="136" y="400"/>
                    </a:cubicBezTo>
                    <a:cubicBezTo>
                      <a:pt x="134" y="404"/>
                      <a:pt x="132" y="409"/>
                      <a:pt x="129" y="412"/>
                    </a:cubicBezTo>
                    <a:cubicBezTo>
                      <a:pt x="129" y="412"/>
                      <a:pt x="129" y="413"/>
                      <a:pt x="129" y="413"/>
                    </a:cubicBezTo>
                    <a:cubicBezTo>
                      <a:pt x="126" y="417"/>
                      <a:pt x="123" y="420"/>
                      <a:pt x="118" y="424"/>
                    </a:cubicBezTo>
                    <a:cubicBezTo>
                      <a:pt x="118" y="424"/>
                      <a:pt x="118" y="424"/>
                      <a:pt x="118" y="424"/>
                    </a:cubicBezTo>
                    <a:cubicBezTo>
                      <a:pt x="114" y="427"/>
                      <a:pt x="109" y="429"/>
                      <a:pt x="104" y="431"/>
                    </a:cubicBezTo>
                    <a:cubicBezTo>
                      <a:pt x="99" y="433"/>
                      <a:pt x="93" y="434"/>
                      <a:pt x="87" y="434"/>
                    </a:cubicBezTo>
                    <a:cubicBezTo>
                      <a:pt x="81" y="434"/>
                      <a:pt x="75" y="433"/>
                      <a:pt x="70" y="431"/>
                    </a:cubicBezTo>
                    <a:cubicBezTo>
                      <a:pt x="65" y="429"/>
                      <a:pt x="60" y="427"/>
                      <a:pt x="56" y="424"/>
                    </a:cubicBezTo>
                    <a:cubicBezTo>
                      <a:pt x="56" y="424"/>
                      <a:pt x="56" y="424"/>
                      <a:pt x="56" y="424"/>
                    </a:cubicBezTo>
                    <a:cubicBezTo>
                      <a:pt x="51" y="420"/>
                      <a:pt x="48" y="417"/>
                      <a:pt x="45" y="413"/>
                    </a:cubicBezTo>
                    <a:cubicBezTo>
                      <a:pt x="45" y="413"/>
                      <a:pt x="45" y="412"/>
                      <a:pt x="45" y="412"/>
                    </a:cubicBezTo>
                    <a:cubicBezTo>
                      <a:pt x="42" y="409"/>
                      <a:pt x="40" y="404"/>
                      <a:pt x="38" y="400"/>
                    </a:cubicBezTo>
                    <a:cubicBezTo>
                      <a:pt x="38" y="399"/>
                      <a:pt x="37" y="398"/>
                      <a:pt x="37" y="397"/>
                    </a:cubicBezTo>
                    <a:cubicBezTo>
                      <a:pt x="36" y="392"/>
                      <a:pt x="35" y="387"/>
                      <a:pt x="35" y="382"/>
                    </a:cubicBezTo>
                    <a:cubicBezTo>
                      <a:pt x="35" y="377"/>
                      <a:pt x="36" y="372"/>
                      <a:pt x="37" y="368"/>
                    </a:cubicBezTo>
                    <a:cubicBezTo>
                      <a:pt x="37" y="367"/>
                      <a:pt x="38" y="366"/>
                      <a:pt x="38" y="365"/>
                    </a:cubicBezTo>
                    <a:cubicBezTo>
                      <a:pt x="40" y="360"/>
                      <a:pt x="42" y="356"/>
                      <a:pt x="45" y="352"/>
                    </a:cubicBezTo>
                    <a:cubicBezTo>
                      <a:pt x="45" y="352"/>
                      <a:pt x="45" y="352"/>
                      <a:pt x="45" y="352"/>
                    </a:cubicBezTo>
                    <a:cubicBezTo>
                      <a:pt x="48" y="348"/>
                      <a:pt x="51" y="344"/>
                      <a:pt x="56" y="341"/>
                    </a:cubicBezTo>
                    <a:cubicBezTo>
                      <a:pt x="56" y="341"/>
                      <a:pt x="56" y="341"/>
                      <a:pt x="56" y="341"/>
                    </a:cubicBezTo>
                    <a:cubicBezTo>
                      <a:pt x="60" y="338"/>
                      <a:pt x="65" y="335"/>
                      <a:pt x="70" y="333"/>
                    </a:cubicBezTo>
                    <a:cubicBezTo>
                      <a:pt x="75" y="331"/>
                      <a:pt x="81" y="330"/>
                      <a:pt x="87" y="330"/>
                    </a:cubicBezTo>
                    <a:cubicBezTo>
                      <a:pt x="93" y="330"/>
                      <a:pt x="99" y="331"/>
                      <a:pt x="104" y="333"/>
                    </a:cubicBezTo>
                    <a:cubicBezTo>
                      <a:pt x="109" y="335"/>
                      <a:pt x="114" y="338"/>
                      <a:pt x="118" y="341"/>
                    </a:cubicBezTo>
                    <a:cubicBezTo>
                      <a:pt x="118" y="341"/>
                      <a:pt x="118" y="341"/>
                      <a:pt x="118" y="341"/>
                    </a:cubicBezTo>
                    <a:cubicBezTo>
                      <a:pt x="123" y="344"/>
                      <a:pt x="126" y="348"/>
                      <a:pt x="129" y="352"/>
                    </a:cubicBezTo>
                    <a:cubicBezTo>
                      <a:pt x="129" y="352"/>
                      <a:pt x="129" y="352"/>
                      <a:pt x="129" y="352"/>
                    </a:cubicBezTo>
                    <a:cubicBezTo>
                      <a:pt x="132" y="356"/>
                      <a:pt x="134" y="360"/>
                      <a:pt x="136" y="365"/>
                    </a:cubicBezTo>
                    <a:cubicBezTo>
                      <a:pt x="136" y="366"/>
                      <a:pt x="137" y="367"/>
                      <a:pt x="137" y="368"/>
                    </a:cubicBezTo>
                    <a:cubicBezTo>
                      <a:pt x="138" y="372"/>
                      <a:pt x="139" y="377"/>
                      <a:pt x="139" y="382"/>
                    </a:cubicBezTo>
                    <a:cubicBezTo>
                      <a:pt x="139" y="387"/>
                      <a:pt x="138" y="392"/>
                      <a:pt x="137" y="3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2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7" name="Oval 26"/>
            <p:cNvSpPr/>
            <p:nvPr/>
          </p:nvSpPr>
          <p:spPr>
            <a:xfrm>
              <a:off x="1534906" y="4286020"/>
              <a:ext cx="540000" cy="540000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750125" y="5323771"/>
            <a:ext cx="540000" cy="540000"/>
            <a:chOff x="1534906" y="5047816"/>
            <a:chExt cx="540000" cy="540000"/>
          </a:xfrm>
        </p:grpSpPr>
        <p:sp>
          <p:nvSpPr>
            <p:cNvPr id="32" name="Freeform 35"/>
            <p:cNvSpPr>
              <a:spLocks noChangeAspect="1" noEditPoints="1"/>
            </p:cNvSpPr>
            <p:nvPr/>
          </p:nvSpPr>
          <p:spPr bwMode="auto">
            <a:xfrm>
              <a:off x="1648809" y="5179607"/>
              <a:ext cx="323241" cy="324000"/>
            </a:xfrm>
            <a:custGeom>
              <a:avLst/>
              <a:gdLst>
                <a:gd name="T0" fmla="*/ 136 w 360"/>
                <a:gd name="T1" fmla="*/ 226 h 361"/>
                <a:gd name="T2" fmla="*/ 56 w 360"/>
                <a:gd name="T3" fmla="*/ 194 h 361"/>
                <a:gd name="T4" fmla="*/ 56 w 360"/>
                <a:gd name="T5" fmla="*/ 221 h 361"/>
                <a:gd name="T6" fmla="*/ 136 w 360"/>
                <a:gd name="T7" fmla="*/ 253 h 361"/>
                <a:gd name="T8" fmla="*/ 136 w 360"/>
                <a:gd name="T9" fmla="*/ 226 h 361"/>
                <a:gd name="T10" fmla="*/ 136 w 360"/>
                <a:gd name="T11" fmla="*/ 143 h 361"/>
                <a:gd name="T12" fmla="*/ 56 w 360"/>
                <a:gd name="T13" fmla="*/ 111 h 361"/>
                <a:gd name="T14" fmla="*/ 56 w 360"/>
                <a:gd name="T15" fmla="*/ 138 h 361"/>
                <a:gd name="T16" fmla="*/ 136 w 360"/>
                <a:gd name="T17" fmla="*/ 170 h 361"/>
                <a:gd name="T18" fmla="*/ 136 w 360"/>
                <a:gd name="T19" fmla="*/ 143 h 361"/>
                <a:gd name="T20" fmla="*/ 351 w 360"/>
                <a:gd name="T21" fmla="*/ 4 h 361"/>
                <a:gd name="T22" fmla="*/ 332 w 360"/>
                <a:gd name="T23" fmla="*/ 2 h 361"/>
                <a:gd name="T24" fmla="*/ 180 w 360"/>
                <a:gd name="T25" fmla="*/ 63 h 361"/>
                <a:gd name="T26" fmla="*/ 27 w 360"/>
                <a:gd name="T27" fmla="*/ 2 h 361"/>
                <a:gd name="T28" fmla="*/ 8 w 360"/>
                <a:gd name="T29" fmla="*/ 4 h 361"/>
                <a:gd name="T30" fmla="*/ 0 w 360"/>
                <a:gd name="T31" fmla="*/ 21 h 361"/>
                <a:gd name="T32" fmla="*/ 0 w 360"/>
                <a:gd name="T33" fmla="*/ 277 h 361"/>
                <a:gd name="T34" fmla="*/ 12 w 360"/>
                <a:gd name="T35" fmla="*/ 295 h 361"/>
                <a:gd name="T36" fmla="*/ 172 w 360"/>
                <a:gd name="T37" fmla="*/ 359 h 361"/>
                <a:gd name="T38" fmla="*/ 176 w 360"/>
                <a:gd name="T39" fmla="*/ 361 h 361"/>
                <a:gd name="T40" fmla="*/ 180 w 360"/>
                <a:gd name="T41" fmla="*/ 361 h 361"/>
                <a:gd name="T42" fmla="*/ 184 w 360"/>
                <a:gd name="T43" fmla="*/ 361 h 361"/>
                <a:gd name="T44" fmla="*/ 187 w 360"/>
                <a:gd name="T45" fmla="*/ 359 h 361"/>
                <a:gd name="T46" fmla="*/ 347 w 360"/>
                <a:gd name="T47" fmla="*/ 295 h 361"/>
                <a:gd name="T48" fmla="*/ 360 w 360"/>
                <a:gd name="T49" fmla="*/ 277 h 361"/>
                <a:gd name="T50" fmla="*/ 360 w 360"/>
                <a:gd name="T51" fmla="*/ 21 h 361"/>
                <a:gd name="T52" fmla="*/ 351 w 360"/>
                <a:gd name="T53" fmla="*/ 4 h 361"/>
                <a:gd name="T54" fmla="*/ 160 w 360"/>
                <a:gd name="T55" fmla="*/ 320 h 361"/>
                <a:gd name="T56" fmla="*/ 32 w 360"/>
                <a:gd name="T57" fmla="*/ 269 h 361"/>
                <a:gd name="T58" fmla="*/ 32 w 360"/>
                <a:gd name="T59" fmla="*/ 45 h 361"/>
                <a:gd name="T60" fmla="*/ 160 w 360"/>
                <a:gd name="T61" fmla="*/ 96 h 361"/>
                <a:gd name="T62" fmla="*/ 160 w 360"/>
                <a:gd name="T63" fmla="*/ 320 h 361"/>
                <a:gd name="T64" fmla="*/ 328 w 360"/>
                <a:gd name="T65" fmla="*/ 269 h 361"/>
                <a:gd name="T66" fmla="*/ 200 w 360"/>
                <a:gd name="T67" fmla="*/ 320 h 361"/>
                <a:gd name="T68" fmla="*/ 200 w 360"/>
                <a:gd name="T69" fmla="*/ 96 h 361"/>
                <a:gd name="T70" fmla="*/ 328 w 360"/>
                <a:gd name="T71" fmla="*/ 45 h 361"/>
                <a:gd name="T72" fmla="*/ 328 w 360"/>
                <a:gd name="T73" fmla="*/ 269 h 361"/>
                <a:gd name="T74" fmla="*/ 304 w 360"/>
                <a:gd name="T75" fmla="*/ 194 h 361"/>
                <a:gd name="T76" fmla="*/ 224 w 360"/>
                <a:gd name="T77" fmla="*/ 226 h 361"/>
                <a:gd name="T78" fmla="*/ 224 w 360"/>
                <a:gd name="T79" fmla="*/ 253 h 361"/>
                <a:gd name="T80" fmla="*/ 304 w 360"/>
                <a:gd name="T81" fmla="*/ 221 h 361"/>
                <a:gd name="T82" fmla="*/ 304 w 360"/>
                <a:gd name="T83" fmla="*/ 194 h 361"/>
                <a:gd name="T84" fmla="*/ 304 w 360"/>
                <a:gd name="T85" fmla="*/ 111 h 361"/>
                <a:gd name="T86" fmla="*/ 224 w 360"/>
                <a:gd name="T87" fmla="*/ 143 h 361"/>
                <a:gd name="T88" fmla="*/ 224 w 360"/>
                <a:gd name="T89" fmla="*/ 170 h 361"/>
                <a:gd name="T90" fmla="*/ 304 w 360"/>
                <a:gd name="T91" fmla="*/ 138 h 361"/>
                <a:gd name="T92" fmla="*/ 304 w 360"/>
                <a:gd name="T93" fmla="*/ 11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0" h="361">
                  <a:moveTo>
                    <a:pt x="136" y="226"/>
                  </a:moveTo>
                  <a:cubicBezTo>
                    <a:pt x="56" y="194"/>
                    <a:pt x="56" y="194"/>
                    <a:pt x="56" y="194"/>
                  </a:cubicBezTo>
                  <a:cubicBezTo>
                    <a:pt x="56" y="221"/>
                    <a:pt x="56" y="221"/>
                    <a:pt x="56" y="221"/>
                  </a:cubicBezTo>
                  <a:cubicBezTo>
                    <a:pt x="136" y="253"/>
                    <a:pt x="136" y="253"/>
                    <a:pt x="136" y="253"/>
                  </a:cubicBezTo>
                  <a:lnTo>
                    <a:pt x="136" y="226"/>
                  </a:lnTo>
                  <a:close/>
                  <a:moveTo>
                    <a:pt x="136" y="143"/>
                  </a:moveTo>
                  <a:cubicBezTo>
                    <a:pt x="56" y="111"/>
                    <a:pt x="56" y="111"/>
                    <a:pt x="56" y="111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136" y="170"/>
                    <a:pt x="136" y="170"/>
                    <a:pt x="136" y="170"/>
                  </a:cubicBezTo>
                  <a:lnTo>
                    <a:pt x="136" y="143"/>
                  </a:lnTo>
                  <a:close/>
                  <a:moveTo>
                    <a:pt x="351" y="4"/>
                  </a:moveTo>
                  <a:cubicBezTo>
                    <a:pt x="345" y="1"/>
                    <a:pt x="338" y="0"/>
                    <a:pt x="332" y="2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1" y="0"/>
                    <a:pt x="14" y="1"/>
                    <a:pt x="8" y="4"/>
                  </a:cubicBezTo>
                  <a:cubicBezTo>
                    <a:pt x="3" y="8"/>
                    <a:pt x="0" y="14"/>
                    <a:pt x="0" y="21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285"/>
                    <a:pt x="5" y="292"/>
                    <a:pt x="12" y="295"/>
                  </a:cubicBezTo>
                  <a:cubicBezTo>
                    <a:pt x="172" y="359"/>
                    <a:pt x="172" y="359"/>
                    <a:pt x="172" y="359"/>
                  </a:cubicBezTo>
                  <a:cubicBezTo>
                    <a:pt x="172" y="359"/>
                    <a:pt x="175" y="360"/>
                    <a:pt x="176" y="361"/>
                  </a:cubicBezTo>
                  <a:cubicBezTo>
                    <a:pt x="177" y="361"/>
                    <a:pt x="178" y="361"/>
                    <a:pt x="180" y="361"/>
                  </a:cubicBezTo>
                  <a:cubicBezTo>
                    <a:pt x="181" y="361"/>
                    <a:pt x="182" y="361"/>
                    <a:pt x="184" y="361"/>
                  </a:cubicBezTo>
                  <a:cubicBezTo>
                    <a:pt x="184" y="360"/>
                    <a:pt x="187" y="359"/>
                    <a:pt x="187" y="359"/>
                  </a:cubicBezTo>
                  <a:cubicBezTo>
                    <a:pt x="347" y="295"/>
                    <a:pt x="347" y="295"/>
                    <a:pt x="347" y="295"/>
                  </a:cubicBezTo>
                  <a:cubicBezTo>
                    <a:pt x="355" y="292"/>
                    <a:pt x="360" y="285"/>
                    <a:pt x="360" y="277"/>
                  </a:cubicBezTo>
                  <a:cubicBezTo>
                    <a:pt x="360" y="21"/>
                    <a:pt x="360" y="21"/>
                    <a:pt x="360" y="21"/>
                  </a:cubicBezTo>
                  <a:cubicBezTo>
                    <a:pt x="360" y="14"/>
                    <a:pt x="356" y="8"/>
                    <a:pt x="351" y="4"/>
                  </a:cubicBezTo>
                  <a:close/>
                  <a:moveTo>
                    <a:pt x="160" y="320"/>
                  </a:moveTo>
                  <a:cubicBezTo>
                    <a:pt x="32" y="269"/>
                    <a:pt x="32" y="269"/>
                    <a:pt x="32" y="269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160" y="96"/>
                    <a:pt x="160" y="96"/>
                    <a:pt x="160" y="96"/>
                  </a:cubicBezTo>
                  <a:lnTo>
                    <a:pt x="160" y="320"/>
                  </a:lnTo>
                  <a:close/>
                  <a:moveTo>
                    <a:pt x="328" y="269"/>
                  </a:moveTo>
                  <a:cubicBezTo>
                    <a:pt x="200" y="320"/>
                    <a:pt x="200" y="320"/>
                    <a:pt x="200" y="320"/>
                  </a:cubicBezTo>
                  <a:cubicBezTo>
                    <a:pt x="200" y="96"/>
                    <a:pt x="200" y="96"/>
                    <a:pt x="200" y="96"/>
                  </a:cubicBezTo>
                  <a:cubicBezTo>
                    <a:pt x="328" y="45"/>
                    <a:pt x="328" y="45"/>
                    <a:pt x="328" y="45"/>
                  </a:cubicBezTo>
                  <a:lnTo>
                    <a:pt x="328" y="269"/>
                  </a:lnTo>
                  <a:close/>
                  <a:moveTo>
                    <a:pt x="304" y="194"/>
                  </a:moveTo>
                  <a:cubicBezTo>
                    <a:pt x="224" y="226"/>
                    <a:pt x="224" y="226"/>
                    <a:pt x="224" y="226"/>
                  </a:cubicBezTo>
                  <a:cubicBezTo>
                    <a:pt x="224" y="253"/>
                    <a:pt x="224" y="253"/>
                    <a:pt x="224" y="253"/>
                  </a:cubicBezTo>
                  <a:cubicBezTo>
                    <a:pt x="304" y="221"/>
                    <a:pt x="304" y="221"/>
                    <a:pt x="304" y="221"/>
                  </a:cubicBezTo>
                  <a:lnTo>
                    <a:pt x="304" y="194"/>
                  </a:lnTo>
                  <a:close/>
                  <a:moveTo>
                    <a:pt x="304" y="111"/>
                  </a:moveTo>
                  <a:cubicBezTo>
                    <a:pt x="224" y="143"/>
                    <a:pt x="224" y="143"/>
                    <a:pt x="224" y="143"/>
                  </a:cubicBezTo>
                  <a:cubicBezTo>
                    <a:pt x="224" y="170"/>
                    <a:pt x="224" y="170"/>
                    <a:pt x="224" y="170"/>
                  </a:cubicBezTo>
                  <a:cubicBezTo>
                    <a:pt x="304" y="138"/>
                    <a:pt x="304" y="138"/>
                    <a:pt x="304" y="138"/>
                  </a:cubicBezTo>
                  <a:lnTo>
                    <a:pt x="304" y="1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534906" y="5047816"/>
              <a:ext cx="540000" cy="54000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11139302" y="0"/>
            <a:ext cx="1052697" cy="342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14665" y="1654335"/>
            <a:ext cx="3443945" cy="6351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095999" y="5188211"/>
            <a:ext cx="4529323" cy="697998"/>
            <a:chOff x="6757375" y="4830682"/>
            <a:chExt cx="4684403" cy="697998"/>
          </a:xfrm>
        </p:grpSpPr>
        <p:grpSp>
          <p:nvGrpSpPr>
            <p:cNvPr id="4" name="Group 3"/>
            <p:cNvGrpSpPr/>
            <p:nvPr/>
          </p:nvGrpSpPr>
          <p:grpSpPr>
            <a:xfrm>
              <a:off x="6757375" y="4830682"/>
              <a:ext cx="4684403" cy="288000"/>
              <a:chOff x="7600207" y="2971316"/>
              <a:chExt cx="3600000" cy="288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600207" y="2971316"/>
                <a:ext cx="3600000" cy="28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Lato" panose="020F0502020204030203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7600207" y="2971316"/>
                <a:ext cx="2728632" cy="28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d-ID" sz="1200" dirty="0">
                    <a:solidFill>
                      <a:schemeClr val="bg1"/>
                    </a:solidFill>
                    <a:latin typeface="Source Sans Pro" charset="0"/>
                    <a:ea typeface="Source Sans Pro" charset="0"/>
                    <a:cs typeface="Lato" panose="020F0502020204030203" pitchFamily="34" charset="0"/>
                  </a:rPr>
                  <a:t>Love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757375" y="5240680"/>
              <a:ext cx="4684403" cy="288000"/>
              <a:chOff x="7600207" y="2971316"/>
              <a:chExt cx="3600000" cy="2880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600207" y="2971316"/>
                <a:ext cx="3600000" cy="28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/>
                  </a:solidFill>
                  <a:latin typeface="Source Sans Pro" charset="0"/>
                  <a:ea typeface="Source Sans Pro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600208" y="2971316"/>
                <a:ext cx="3028208" cy="288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id-ID" sz="1200" dirty="0">
                    <a:solidFill>
                      <a:schemeClr val="bg1"/>
                    </a:solidFill>
                    <a:latin typeface="Source Sans Pro" charset="0"/>
                    <a:ea typeface="Source Sans Pro" charset="0"/>
                    <a:cs typeface="Lato" panose="020F0502020204030203" pitchFamily="34" charset="0"/>
                  </a:rPr>
                  <a:t>Design</a:t>
                </a: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5988086" y="3251847"/>
            <a:ext cx="3291287" cy="1024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Our Mockup</a:t>
            </a:r>
          </a:p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With Shadow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32063" y="4397693"/>
            <a:ext cx="22415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 rot="5400000">
            <a:off x="-960219" y="3725730"/>
            <a:ext cx="4898866" cy="5190935"/>
          </a:xfrm>
          <a:custGeom>
            <a:avLst/>
            <a:gdLst>
              <a:gd name="T0" fmla="*/ 3741 w 4633"/>
              <a:gd name="T1" fmla="*/ 1134 h 4910"/>
              <a:gd name="T2" fmla="*/ 4288 w 4633"/>
              <a:gd name="T3" fmla="*/ 2573 h 4910"/>
              <a:gd name="T4" fmla="*/ 4137 w 4633"/>
              <a:gd name="T5" fmla="*/ 1953 h 4910"/>
              <a:gd name="T6" fmla="*/ 4560 w 4633"/>
              <a:gd name="T7" fmla="*/ 2250 h 4910"/>
              <a:gd name="T8" fmla="*/ 4396 w 4633"/>
              <a:gd name="T9" fmla="*/ 3434 h 4910"/>
              <a:gd name="T10" fmla="*/ 4626 w 4633"/>
              <a:gd name="T11" fmla="*/ 4885 h 4910"/>
              <a:gd name="T12" fmla="*/ 4278 w 4633"/>
              <a:gd name="T13" fmla="*/ 4082 h 4910"/>
              <a:gd name="T14" fmla="*/ 3647 w 4633"/>
              <a:gd name="T15" fmla="*/ 4106 h 4910"/>
              <a:gd name="T16" fmla="*/ 3820 w 4633"/>
              <a:gd name="T17" fmla="*/ 3775 h 4910"/>
              <a:gd name="T18" fmla="*/ 3260 w 4633"/>
              <a:gd name="T19" fmla="*/ 3187 h 4910"/>
              <a:gd name="T20" fmla="*/ 2602 w 4633"/>
              <a:gd name="T21" fmla="*/ 3454 h 4910"/>
              <a:gd name="T22" fmla="*/ 2716 w 4633"/>
              <a:gd name="T23" fmla="*/ 3062 h 4910"/>
              <a:gd name="T24" fmla="*/ 2361 w 4633"/>
              <a:gd name="T25" fmla="*/ 2886 h 4910"/>
              <a:gd name="T26" fmla="*/ 2157 w 4633"/>
              <a:gd name="T27" fmla="*/ 3138 h 4910"/>
              <a:gd name="T28" fmla="*/ 1679 w 4633"/>
              <a:gd name="T29" fmla="*/ 3371 h 4910"/>
              <a:gd name="T30" fmla="*/ 2256 w 4633"/>
              <a:gd name="T31" fmla="*/ 2849 h 4910"/>
              <a:gd name="T32" fmla="*/ 1434 w 4633"/>
              <a:gd name="T33" fmla="*/ 3091 h 4910"/>
              <a:gd name="T34" fmla="*/ 1054 w 4633"/>
              <a:gd name="T35" fmla="*/ 3034 h 4910"/>
              <a:gd name="T36" fmla="*/ 1419 w 4633"/>
              <a:gd name="T37" fmla="*/ 2736 h 4910"/>
              <a:gd name="T38" fmla="*/ 826 w 4633"/>
              <a:gd name="T39" fmla="*/ 3115 h 4910"/>
              <a:gd name="T40" fmla="*/ 1033 w 4633"/>
              <a:gd name="T41" fmla="*/ 3726 h 4910"/>
              <a:gd name="T42" fmla="*/ 767 w 4633"/>
              <a:gd name="T43" fmla="*/ 3036 h 4910"/>
              <a:gd name="T44" fmla="*/ 520 w 4633"/>
              <a:gd name="T45" fmla="*/ 3052 h 4910"/>
              <a:gd name="T46" fmla="*/ 125 w 4633"/>
              <a:gd name="T47" fmla="*/ 2892 h 4910"/>
              <a:gd name="T48" fmla="*/ 1881 w 4633"/>
              <a:gd name="T49" fmla="*/ 2750 h 4910"/>
              <a:gd name="T50" fmla="*/ 1302 w 4633"/>
              <a:gd name="T51" fmla="*/ 2438 h 4910"/>
              <a:gd name="T52" fmla="*/ 1787 w 4633"/>
              <a:gd name="T53" fmla="*/ 2563 h 4910"/>
              <a:gd name="T54" fmla="*/ 2306 w 4633"/>
              <a:gd name="T55" fmla="*/ 2718 h 4910"/>
              <a:gd name="T56" fmla="*/ 2660 w 4633"/>
              <a:gd name="T57" fmla="*/ 2732 h 4910"/>
              <a:gd name="T58" fmla="*/ 3639 w 4633"/>
              <a:gd name="T59" fmla="*/ 3358 h 4910"/>
              <a:gd name="T60" fmla="*/ 3158 w 4633"/>
              <a:gd name="T61" fmla="*/ 2722 h 4910"/>
              <a:gd name="T62" fmla="*/ 3692 w 4633"/>
              <a:gd name="T63" fmla="*/ 3367 h 4910"/>
              <a:gd name="T64" fmla="*/ 4355 w 4633"/>
              <a:gd name="T65" fmla="*/ 4126 h 4910"/>
              <a:gd name="T66" fmla="*/ 4172 w 4633"/>
              <a:gd name="T67" fmla="*/ 3026 h 4910"/>
              <a:gd name="T68" fmla="*/ 3715 w 4633"/>
              <a:gd name="T69" fmla="*/ 2788 h 4910"/>
              <a:gd name="T70" fmla="*/ 4324 w 4633"/>
              <a:gd name="T71" fmla="*/ 3135 h 4910"/>
              <a:gd name="T72" fmla="*/ 3311 w 4633"/>
              <a:gd name="T73" fmla="*/ 1502 h 4910"/>
              <a:gd name="T74" fmla="*/ 3134 w 4633"/>
              <a:gd name="T75" fmla="*/ 1086 h 4910"/>
              <a:gd name="T76" fmla="*/ 2292 w 4633"/>
              <a:gd name="T77" fmla="*/ 1406 h 4910"/>
              <a:gd name="T78" fmla="*/ 1808 w 4633"/>
              <a:gd name="T79" fmla="*/ 1147 h 4910"/>
              <a:gd name="T80" fmla="*/ 2246 w 4633"/>
              <a:gd name="T81" fmla="*/ 609 h 4910"/>
              <a:gd name="T82" fmla="*/ 1488 w 4633"/>
              <a:gd name="T83" fmla="*/ 738 h 4910"/>
              <a:gd name="T84" fmla="*/ 929 w 4633"/>
              <a:gd name="T85" fmla="*/ 959 h 4910"/>
              <a:gd name="T86" fmla="*/ 1614 w 4633"/>
              <a:gd name="T87" fmla="*/ 455 h 4910"/>
              <a:gd name="T88" fmla="*/ 659 w 4633"/>
              <a:gd name="T89" fmla="*/ 1034 h 4910"/>
              <a:gd name="T90" fmla="*/ 418 w 4633"/>
              <a:gd name="T91" fmla="*/ 913 h 4910"/>
              <a:gd name="T92" fmla="*/ 1104 w 4633"/>
              <a:gd name="T93" fmla="*/ 459 h 4910"/>
              <a:gd name="T94" fmla="*/ 247 w 4633"/>
              <a:gd name="T95" fmla="*/ 709 h 4910"/>
              <a:gd name="T96" fmla="*/ 719 w 4633"/>
              <a:gd name="T97" fmla="*/ 308 h 4910"/>
              <a:gd name="T98" fmla="*/ 1707 w 4633"/>
              <a:gd name="T99" fmla="*/ 444 h 4910"/>
              <a:gd name="T100" fmla="*/ 1437 w 4633"/>
              <a:gd name="T101" fmla="*/ 315 h 4910"/>
              <a:gd name="T102" fmla="*/ 1848 w 4633"/>
              <a:gd name="T103" fmla="*/ 142 h 4910"/>
              <a:gd name="T104" fmla="*/ 2270 w 4633"/>
              <a:gd name="T105" fmla="*/ 586 h 4910"/>
              <a:gd name="T106" fmla="*/ 2363 w 4633"/>
              <a:gd name="T107" fmla="*/ 510 h 4910"/>
              <a:gd name="T108" fmla="*/ 2738 w 4633"/>
              <a:gd name="T109" fmla="*/ 492 h 4910"/>
              <a:gd name="T110" fmla="*/ 3265 w 4633"/>
              <a:gd name="T111" fmla="*/ 1076 h 4910"/>
              <a:gd name="T112" fmla="*/ 2964 w 4633"/>
              <a:gd name="T113" fmla="*/ 969 h 4910"/>
              <a:gd name="T114" fmla="*/ 2190 w 4633"/>
              <a:gd name="T115" fmla="*/ 729 h 4910"/>
              <a:gd name="T116" fmla="*/ 3688 w 4633"/>
              <a:gd name="T117" fmla="*/ 1350 h 4910"/>
              <a:gd name="T118" fmla="*/ 2688 w 4633"/>
              <a:gd name="T119" fmla="*/ 2847 h 4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33" h="4910">
                <a:moveTo>
                  <a:pt x="3265" y="1076"/>
                </a:moveTo>
                <a:cubicBezTo>
                  <a:pt x="3269" y="1042"/>
                  <a:pt x="3272" y="1014"/>
                  <a:pt x="3275" y="985"/>
                </a:cubicBezTo>
                <a:cubicBezTo>
                  <a:pt x="3276" y="980"/>
                  <a:pt x="3277" y="975"/>
                  <a:pt x="3278" y="970"/>
                </a:cubicBezTo>
                <a:cubicBezTo>
                  <a:pt x="3293" y="903"/>
                  <a:pt x="3337" y="877"/>
                  <a:pt x="3404" y="896"/>
                </a:cubicBezTo>
                <a:cubicBezTo>
                  <a:pt x="3417" y="899"/>
                  <a:pt x="3431" y="903"/>
                  <a:pt x="3443" y="909"/>
                </a:cubicBezTo>
                <a:cubicBezTo>
                  <a:pt x="3512" y="942"/>
                  <a:pt x="3581" y="976"/>
                  <a:pt x="3651" y="1008"/>
                </a:cubicBezTo>
                <a:cubicBezTo>
                  <a:pt x="3705" y="1033"/>
                  <a:pt x="3731" y="1077"/>
                  <a:pt x="3741" y="1134"/>
                </a:cubicBezTo>
                <a:cubicBezTo>
                  <a:pt x="3743" y="1146"/>
                  <a:pt x="3745" y="1159"/>
                  <a:pt x="3745" y="1172"/>
                </a:cubicBezTo>
                <a:cubicBezTo>
                  <a:pt x="3747" y="1294"/>
                  <a:pt x="3740" y="1416"/>
                  <a:pt x="3706" y="1534"/>
                </a:cubicBezTo>
                <a:cubicBezTo>
                  <a:pt x="3700" y="1555"/>
                  <a:pt x="3704" y="1568"/>
                  <a:pt x="3718" y="1584"/>
                </a:cubicBezTo>
                <a:cubicBezTo>
                  <a:pt x="3958" y="1866"/>
                  <a:pt x="4137" y="2182"/>
                  <a:pt x="4253" y="2534"/>
                </a:cubicBezTo>
                <a:cubicBezTo>
                  <a:pt x="4258" y="2550"/>
                  <a:pt x="4263" y="2565"/>
                  <a:pt x="4268" y="2581"/>
                </a:cubicBezTo>
                <a:cubicBezTo>
                  <a:pt x="4269" y="2582"/>
                  <a:pt x="4270" y="2583"/>
                  <a:pt x="4273" y="2586"/>
                </a:cubicBezTo>
                <a:cubicBezTo>
                  <a:pt x="4278" y="2582"/>
                  <a:pt x="4283" y="2578"/>
                  <a:pt x="4288" y="2573"/>
                </a:cubicBezTo>
                <a:cubicBezTo>
                  <a:pt x="4316" y="2548"/>
                  <a:pt x="4344" y="2523"/>
                  <a:pt x="4371" y="2496"/>
                </a:cubicBezTo>
                <a:cubicBezTo>
                  <a:pt x="4387" y="2481"/>
                  <a:pt x="4403" y="2464"/>
                  <a:pt x="4416" y="2446"/>
                </a:cubicBezTo>
                <a:cubicBezTo>
                  <a:pt x="4435" y="2418"/>
                  <a:pt x="4427" y="2378"/>
                  <a:pt x="4400" y="2356"/>
                </a:cubicBezTo>
                <a:cubicBezTo>
                  <a:pt x="4394" y="2351"/>
                  <a:pt x="4387" y="2348"/>
                  <a:pt x="4381" y="2343"/>
                </a:cubicBezTo>
                <a:cubicBezTo>
                  <a:pt x="4335" y="2308"/>
                  <a:pt x="4288" y="2274"/>
                  <a:pt x="4242" y="2239"/>
                </a:cubicBezTo>
                <a:cubicBezTo>
                  <a:pt x="4208" y="2213"/>
                  <a:pt x="4184" y="2179"/>
                  <a:pt x="4175" y="2137"/>
                </a:cubicBezTo>
                <a:cubicBezTo>
                  <a:pt x="4161" y="2076"/>
                  <a:pt x="4148" y="2014"/>
                  <a:pt x="4137" y="1953"/>
                </a:cubicBezTo>
                <a:cubicBezTo>
                  <a:pt x="4131" y="1918"/>
                  <a:pt x="4133" y="1883"/>
                  <a:pt x="4143" y="1848"/>
                </a:cubicBezTo>
                <a:cubicBezTo>
                  <a:pt x="4154" y="1809"/>
                  <a:pt x="4173" y="1792"/>
                  <a:pt x="4213" y="1793"/>
                </a:cubicBezTo>
                <a:cubicBezTo>
                  <a:pt x="4246" y="1793"/>
                  <a:pt x="4278" y="1798"/>
                  <a:pt x="4310" y="1804"/>
                </a:cubicBezTo>
                <a:cubicBezTo>
                  <a:pt x="4342" y="1811"/>
                  <a:pt x="4366" y="1833"/>
                  <a:pt x="4386" y="1858"/>
                </a:cubicBezTo>
                <a:cubicBezTo>
                  <a:pt x="4430" y="1913"/>
                  <a:pt x="4470" y="1971"/>
                  <a:pt x="4500" y="2035"/>
                </a:cubicBezTo>
                <a:cubicBezTo>
                  <a:pt x="4518" y="2075"/>
                  <a:pt x="4536" y="2115"/>
                  <a:pt x="4555" y="2155"/>
                </a:cubicBezTo>
                <a:cubicBezTo>
                  <a:pt x="4570" y="2186"/>
                  <a:pt x="4573" y="2217"/>
                  <a:pt x="4560" y="2250"/>
                </a:cubicBezTo>
                <a:cubicBezTo>
                  <a:pt x="4552" y="2271"/>
                  <a:pt x="4544" y="2292"/>
                  <a:pt x="4534" y="2312"/>
                </a:cubicBezTo>
                <a:cubicBezTo>
                  <a:pt x="4516" y="2350"/>
                  <a:pt x="4496" y="2386"/>
                  <a:pt x="4477" y="2423"/>
                </a:cubicBezTo>
                <a:cubicBezTo>
                  <a:pt x="4457" y="2462"/>
                  <a:pt x="4429" y="2493"/>
                  <a:pt x="4395" y="2520"/>
                </a:cubicBezTo>
                <a:cubicBezTo>
                  <a:pt x="4365" y="2543"/>
                  <a:pt x="4339" y="2570"/>
                  <a:pt x="4313" y="2597"/>
                </a:cubicBezTo>
                <a:cubicBezTo>
                  <a:pt x="4292" y="2620"/>
                  <a:pt x="4284" y="2646"/>
                  <a:pt x="4292" y="2680"/>
                </a:cubicBezTo>
                <a:cubicBezTo>
                  <a:pt x="4326" y="2826"/>
                  <a:pt x="4345" y="2975"/>
                  <a:pt x="4362" y="3123"/>
                </a:cubicBezTo>
                <a:cubicBezTo>
                  <a:pt x="4374" y="3227"/>
                  <a:pt x="4386" y="3331"/>
                  <a:pt x="4396" y="3434"/>
                </a:cubicBezTo>
                <a:cubicBezTo>
                  <a:pt x="4411" y="3586"/>
                  <a:pt x="4428" y="3737"/>
                  <a:pt x="4423" y="3890"/>
                </a:cubicBezTo>
                <a:cubicBezTo>
                  <a:pt x="4420" y="3967"/>
                  <a:pt x="4416" y="4043"/>
                  <a:pt x="4395" y="4118"/>
                </a:cubicBezTo>
                <a:cubicBezTo>
                  <a:pt x="4392" y="4131"/>
                  <a:pt x="4390" y="4145"/>
                  <a:pt x="4387" y="4158"/>
                </a:cubicBezTo>
                <a:cubicBezTo>
                  <a:pt x="4382" y="4192"/>
                  <a:pt x="4385" y="4225"/>
                  <a:pt x="4397" y="4258"/>
                </a:cubicBezTo>
                <a:cubicBezTo>
                  <a:pt x="4453" y="4408"/>
                  <a:pt x="4505" y="4558"/>
                  <a:pt x="4559" y="4708"/>
                </a:cubicBezTo>
                <a:cubicBezTo>
                  <a:pt x="4579" y="4763"/>
                  <a:pt x="4600" y="4817"/>
                  <a:pt x="4621" y="4871"/>
                </a:cubicBezTo>
                <a:cubicBezTo>
                  <a:pt x="4622" y="4875"/>
                  <a:pt x="4625" y="4880"/>
                  <a:pt x="4626" y="4885"/>
                </a:cubicBezTo>
                <a:cubicBezTo>
                  <a:pt x="4629" y="4892"/>
                  <a:pt x="4633" y="4899"/>
                  <a:pt x="4625" y="4905"/>
                </a:cubicBezTo>
                <a:cubicBezTo>
                  <a:pt x="4618" y="4910"/>
                  <a:pt x="4604" y="4907"/>
                  <a:pt x="4598" y="4898"/>
                </a:cubicBezTo>
                <a:cubicBezTo>
                  <a:pt x="4594" y="4892"/>
                  <a:pt x="4591" y="4885"/>
                  <a:pt x="4588" y="4878"/>
                </a:cubicBezTo>
                <a:cubicBezTo>
                  <a:pt x="4570" y="4836"/>
                  <a:pt x="4550" y="4795"/>
                  <a:pt x="4537" y="4752"/>
                </a:cubicBezTo>
                <a:cubicBezTo>
                  <a:pt x="4495" y="4610"/>
                  <a:pt x="4439" y="4472"/>
                  <a:pt x="4390" y="4333"/>
                </a:cubicBezTo>
                <a:cubicBezTo>
                  <a:pt x="4372" y="4283"/>
                  <a:pt x="4354" y="4233"/>
                  <a:pt x="4333" y="4185"/>
                </a:cubicBezTo>
                <a:cubicBezTo>
                  <a:pt x="4318" y="4150"/>
                  <a:pt x="4297" y="4116"/>
                  <a:pt x="4278" y="4082"/>
                </a:cubicBezTo>
                <a:cubicBezTo>
                  <a:pt x="4274" y="4075"/>
                  <a:pt x="4266" y="4069"/>
                  <a:pt x="4258" y="4066"/>
                </a:cubicBezTo>
                <a:cubicBezTo>
                  <a:pt x="4187" y="4043"/>
                  <a:pt x="4116" y="4017"/>
                  <a:pt x="4041" y="4005"/>
                </a:cubicBezTo>
                <a:cubicBezTo>
                  <a:pt x="4034" y="4004"/>
                  <a:pt x="4026" y="4003"/>
                  <a:pt x="4019" y="4002"/>
                </a:cubicBezTo>
                <a:cubicBezTo>
                  <a:pt x="4010" y="4001"/>
                  <a:pt x="4005" y="4005"/>
                  <a:pt x="4001" y="4012"/>
                </a:cubicBezTo>
                <a:cubicBezTo>
                  <a:pt x="3994" y="4024"/>
                  <a:pt x="3987" y="4036"/>
                  <a:pt x="3980" y="4048"/>
                </a:cubicBezTo>
                <a:cubicBezTo>
                  <a:pt x="3943" y="4100"/>
                  <a:pt x="3888" y="4121"/>
                  <a:pt x="3828" y="4129"/>
                </a:cubicBezTo>
                <a:cubicBezTo>
                  <a:pt x="3766" y="4138"/>
                  <a:pt x="3706" y="4130"/>
                  <a:pt x="3647" y="4106"/>
                </a:cubicBezTo>
                <a:cubicBezTo>
                  <a:pt x="3556" y="4069"/>
                  <a:pt x="3469" y="4025"/>
                  <a:pt x="3384" y="3977"/>
                </a:cubicBezTo>
                <a:cubicBezTo>
                  <a:pt x="3373" y="3971"/>
                  <a:pt x="3362" y="3964"/>
                  <a:pt x="3353" y="3956"/>
                </a:cubicBezTo>
                <a:cubicBezTo>
                  <a:pt x="3315" y="3923"/>
                  <a:pt x="3319" y="3870"/>
                  <a:pt x="3361" y="3845"/>
                </a:cubicBezTo>
                <a:cubicBezTo>
                  <a:pt x="3375" y="3836"/>
                  <a:pt x="3390" y="3829"/>
                  <a:pt x="3405" y="3823"/>
                </a:cubicBezTo>
                <a:cubicBezTo>
                  <a:pt x="3469" y="3797"/>
                  <a:pt x="3533" y="3771"/>
                  <a:pt x="3598" y="3748"/>
                </a:cubicBezTo>
                <a:cubicBezTo>
                  <a:pt x="3641" y="3733"/>
                  <a:pt x="3686" y="3729"/>
                  <a:pt x="3732" y="3736"/>
                </a:cubicBezTo>
                <a:cubicBezTo>
                  <a:pt x="3766" y="3741"/>
                  <a:pt x="3796" y="3752"/>
                  <a:pt x="3820" y="3775"/>
                </a:cubicBezTo>
                <a:cubicBezTo>
                  <a:pt x="3876" y="3827"/>
                  <a:pt x="3936" y="3875"/>
                  <a:pt x="3984" y="3936"/>
                </a:cubicBezTo>
                <a:cubicBezTo>
                  <a:pt x="4005" y="3963"/>
                  <a:pt x="4031" y="3977"/>
                  <a:pt x="4065" y="3985"/>
                </a:cubicBezTo>
                <a:cubicBezTo>
                  <a:pt x="4124" y="3998"/>
                  <a:pt x="4181" y="4016"/>
                  <a:pt x="4242" y="4033"/>
                </a:cubicBezTo>
                <a:cubicBezTo>
                  <a:pt x="4239" y="4027"/>
                  <a:pt x="4236" y="4021"/>
                  <a:pt x="4232" y="4016"/>
                </a:cubicBezTo>
                <a:cubicBezTo>
                  <a:pt x="4151" y="3906"/>
                  <a:pt x="4057" y="3809"/>
                  <a:pt x="3956" y="3717"/>
                </a:cubicBezTo>
                <a:cubicBezTo>
                  <a:pt x="3927" y="3691"/>
                  <a:pt x="3898" y="3665"/>
                  <a:pt x="3871" y="3637"/>
                </a:cubicBezTo>
                <a:cubicBezTo>
                  <a:pt x="3692" y="3452"/>
                  <a:pt x="3485" y="3307"/>
                  <a:pt x="3260" y="3187"/>
                </a:cubicBezTo>
                <a:cubicBezTo>
                  <a:pt x="3165" y="3137"/>
                  <a:pt x="3067" y="3094"/>
                  <a:pt x="2969" y="3053"/>
                </a:cubicBezTo>
                <a:cubicBezTo>
                  <a:pt x="2951" y="3045"/>
                  <a:pt x="2937" y="3045"/>
                  <a:pt x="2921" y="3059"/>
                </a:cubicBezTo>
                <a:cubicBezTo>
                  <a:pt x="2909" y="3069"/>
                  <a:pt x="2895" y="3079"/>
                  <a:pt x="2880" y="3084"/>
                </a:cubicBezTo>
                <a:cubicBezTo>
                  <a:pt x="2860" y="3091"/>
                  <a:pt x="2854" y="3104"/>
                  <a:pt x="2850" y="3123"/>
                </a:cubicBezTo>
                <a:cubicBezTo>
                  <a:pt x="2841" y="3177"/>
                  <a:pt x="2833" y="3230"/>
                  <a:pt x="2814" y="3281"/>
                </a:cubicBezTo>
                <a:cubicBezTo>
                  <a:pt x="2791" y="3343"/>
                  <a:pt x="2753" y="3393"/>
                  <a:pt x="2698" y="3430"/>
                </a:cubicBezTo>
                <a:cubicBezTo>
                  <a:pt x="2668" y="3450"/>
                  <a:pt x="2638" y="3457"/>
                  <a:pt x="2602" y="3454"/>
                </a:cubicBezTo>
                <a:cubicBezTo>
                  <a:pt x="2546" y="3448"/>
                  <a:pt x="2493" y="3437"/>
                  <a:pt x="2440" y="3420"/>
                </a:cubicBezTo>
                <a:cubicBezTo>
                  <a:pt x="2414" y="3411"/>
                  <a:pt x="2392" y="3398"/>
                  <a:pt x="2375" y="3376"/>
                </a:cubicBezTo>
                <a:cubicBezTo>
                  <a:pt x="2362" y="3359"/>
                  <a:pt x="2358" y="3340"/>
                  <a:pt x="2364" y="3320"/>
                </a:cubicBezTo>
                <a:cubicBezTo>
                  <a:pt x="2383" y="3261"/>
                  <a:pt x="2410" y="3205"/>
                  <a:pt x="2446" y="3155"/>
                </a:cubicBezTo>
                <a:cubicBezTo>
                  <a:pt x="2455" y="3143"/>
                  <a:pt x="2467" y="3133"/>
                  <a:pt x="2480" y="3125"/>
                </a:cubicBezTo>
                <a:cubicBezTo>
                  <a:pt x="2528" y="3098"/>
                  <a:pt x="2578" y="3073"/>
                  <a:pt x="2633" y="3065"/>
                </a:cubicBezTo>
                <a:cubicBezTo>
                  <a:pt x="2660" y="3061"/>
                  <a:pt x="2688" y="3061"/>
                  <a:pt x="2716" y="3062"/>
                </a:cubicBezTo>
                <a:cubicBezTo>
                  <a:pt x="2748" y="3063"/>
                  <a:pt x="2781" y="3068"/>
                  <a:pt x="2813" y="3072"/>
                </a:cubicBezTo>
                <a:cubicBezTo>
                  <a:pt x="2851" y="3075"/>
                  <a:pt x="2882" y="3062"/>
                  <a:pt x="2911" y="3033"/>
                </a:cubicBezTo>
                <a:cubicBezTo>
                  <a:pt x="2902" y="3029"/>
                  <a:pt x="2896" y="3026"/>
                  <a:pt x="2890" y="3023"/>
                </a:cubicBezTo>
                <a:cubicBezTo>
                  <a:pt x="2796" y="2992"/>
                  <a:pt x="2701" y="2962"/>
                  <a:pt x="2607" y="2930"/>
                </a:cubicBezTo>
                <a:cubicBezTo>
                  <a:pt x="2588" y="2924"/>
                  <a:pt x="2572" y="2925"/>
                  <a:pt x="2553" y="2933"/>
                </a:cubicBezTo>
                <a:cubicBezTo>
                  <a:pt x="2498" y="2955"/>
                  <a:pt x="2442" y="2952"/>
                  <a:pt x="2391" y="2918"/>
                </a:cubicBezTo>
                <a:cubicBezTo>
                  <a:pt x="2379" y="2909"/>
                  <a:pt x="2368" y="2898"/>
                  <a:pt x="2361" y="2886"/>
                </a:cubicBezTo>
                <a:cubicBezTo>
                  <a:pt x="2352" y="2871"/>
                  <a:pt x="2341" y="2864"/>
                  <a:pt x="2325" y="2862"/>
                </a:cubicBezTo>
                <a:cubicBezTo>
                  <a:pt x="2318" y="2861"/>
                  <a:pt x="2310" y="2858"/>
                  <a:pt x="2303" y="2858"/>
                </a:cubicBezTo>
                <a:cubicBezTo>
                  <a:pt x="2296" y="2858"/>
                  <a:pt x="2288" y="2861"/>
                  <a:pt x="2283" y="2865"/>
                </a:cubicBezTo>
                <a:cubicBezTo>
                  <a:pt x="2277" y="2870"/>
                  <a:pt x="2272" y="2879"/>
                  <a:pt x="2267" y="2885"/>
                </a:cubicBezTo>
                <a:cubicBezTo>
                  <a:pt x="2246" y="2909"/>
                  <a:pt x="2227" y="2935"/>
                  <a:pt x="2205" y="2956"/>
                </a:cubicBezTo>
                <a:cubicBezTo>
                  <a:pt x="2190" y="2971"/>
                  <a:pt x="2182" y="2987"/>
                  <a:pt x="2183" y="3006"/>
                </a:cubicBezTo>
                <a:cubicBezTo>
                  <a:pt x="2185" y="3052"/>
                  <a:pt x="2171" y="3095"/>
                  <a:pt x="2157" y="3138"/>
                </a:cubicBezTo>
                <a:cubicBezTo>
                  <a:pt x="2146" y="3173"/>
                  <a:pt x="2138" y="3209"/>
                  <a:pt x="2130" y="3244"/>
                </a:cubicBezTo>
                <a:cubicBezTo>
                  <a:pt x="2124" y="3266"/>
                  <a:pt x="2120" y="3288"/>
                  <a:pt x="2113" y="3310"/>
                </a:cubicBezTo>
                <a:cubicBezTo>
                  <a:pt x="2097" y="3367"/>
                  <a:pt x="2060" y="3407"/>
                  <a:pt x="2005" y="3428"/>
                </a:cubicBezTo>
                <a:cubicBezTo>
                  <a:pt x="1917" y="3461"/>
                  <a:pt x="1827" y="3482"/>
                  <a:pt x="1732" y="3476"/>
                </a:cubicBezTo>
                <a:cubicBezTo>
                  <a:pt x="1724" y="3475"/>
                  <a:pt x="1715" y="3474"/>
                  <a:pt x="1706" y="3472"/>
                </a:cubicBezTo>
                <a:cubicBezTo>
                  <a:pt x="1675" y="3462"/>
                  <a:pt x="1664" y="3444"/>
                  <a:pt x="1669" y="3412"/>
                </a:cubicBezTo>
                <a:cubicBezTo>
                  <a:pt x="1671" y="3398"/>
                  <a:pt x="1676" y="3385"/>
                  <a:pt x="1679" y="3371"/>
                </a:cubicBezTo>
                <a:cubicBezTo>
                  <a:pt x="1686" y="3336"/>
                  <a:pt x="1694" y="3300"/>
                  <a:pt x="1700" y="3264"/>
                </a:cubicBezTo>
                <a:cubicBezTo>
                  <a:pt x="1709" y="3202"/>
                  <a:pt x="1742" y="3152"/>
                  <a:pt x="1779" y="3104"/>
                </a:cubicBezTo>
                <a:cubicBezTo>
                  <a:pt x="1820" y="3052"/>
                  <a:pt x="1872" y="3022"/>
                  <a:pt x="1937" y="3009"/>
                </a:cubicBezTo>
                <a:cubicBezTo>
                  <a:pt x="1980" y="3001"/>
                  <a:pt x="2021" y="2985"/>
                  <a:pt x="2064" y="2974"/>
                </a:cubicBezTo>
                <a:cubicBezTo>
                  <a:pt x="2092" y="2967"/>
                  <a:pt x="2121" y="2963"/>
                  <a:pt x="2149" y="2957"/>
                </a:cubicBezTo>
                <a:cubicBezTo>
                  <a:pt x="2158" y="2955"/>
                  <a:pt x="2169" y="2953"/>
                  <a:pt x="2176" y="2948"/>
                </a:cubicBezTo>
                <a:cubicBezTo>
                  <a:pt x="2208" y="2921"/>
                  <a:pt x="2234" y="2889"/>
                  <a:pt x="2256" y="2849"/>
                </a:cubicBezTo>
                <a:cubicBezTo>
                  <a:pt x="2214" y="2841"/>
                  <a:pt x="2175" y="2833"/>
                  <a:pt x="2135" y="2826"/>
                </a:cubicBezTo>
                <a:cubicBezTo>
                  <a:pt x="2024" y="2806"/>
                  <a:pt x="1913" y="2785"/>
                  <a:pt x="1801" y="2768"/>
                </a:cubicBezTo>
                <a:cubicBezTo>
                  <a:pt x="1718" y="2756"/>
                  <a:pt x="1634" y="2750"/>
                  <a:pt x="1550" y="2741"/>
                </a:cubicBezTo>
                <a:cubicBezTo>
                  <a:pt x="1531" y="2739"/>
                  <a:pt x="1521" y="2745"/>
                  <a:pt x="1512" y="2762"/>
                </a:cubicBezTo>
                <a:cubicBezTo>
                  <a:pt x="1488" y="2806"/>
                  <a:pt x="1461" y="2849"/>
                  <a:pt x="1435" y="2892"/>
                </a:cubicBezTo>
                <a:cubicBezTo>
                  <a:pt x="1429" y="2903"/>
                  <a:pt x="1423" y="2914"/>
                  <a:pt x="1427" y="2927"/>
                </a:cubicBezTo>
                <a:cubicBezTo>
                  <a:pt x="1447" y="2981"/>
                  <a:pt x="1441" y="3036"/>
                  <a:pt x="1434" y="3091"/>
                </a:cubicBezTo>
                <a:cubicBezTo>
                  <a:pt x="1433" y="3100"/>
                  <a:pt x="1430" y="3109"/>
                  <a:pt x="1429" y="3117"/>
                </a:cubicBezTo>
                <a:cubicBezTo>
                  <a:pt x="1424" y="3185"/>
                  <a:pt x="1386" y="3228"/>
                  <a:pt x="1325" y="3252"/>
                </a:cubicBezTo>
                <a:cubicBezTo>
                  <a:pt x="1236" y="3288"/>
                  <a:pt x="1145" y="3316"/>
                  <a:pt x="1047" y="3307"/>
                </a:cubicBezTo>
                <a:cubicBezTo>
                  <a:pt x="1027" y="3306"/>
                  <a:pt x="1006" y="3306"/>
                  <a:pt x="987" y="3303"/>
                </a:cubicBezTo>
                <a:cubicBezTo>
                  <a:pt x="957" y="3299"/>
                  <a:pt x="951" y="3291"/>
                  <a:pt x="948" y="3261"/>
                </a:cubicBezTo>
                <a:cubicBezTo>
                  <a:pt x="948" y="3249"/>
                  <a:pt x="950" y="3236"/>
                  <a:pt x="951" y="3224"/>
                </a:cubicBezTo>
                <a:cubicBezTo>
                  <a:pt x="960" y="3146"/>
                  <a:pt x="992" y="3083"/>
                  <a:pt x="1054" y="3034"/>
                </a:cubicBezTo>
                <a:cubicBezTo>
                  <a:pt x="1121" y="2981"/>
                  <a:pt x="1193" y="2943"/>
                  <a:pt x="1276" y="2927"/>
                </a:cubicBezTo>
                <a:cubicBezTo>
                  <a:pt x="1303" y="2922"/>
                  <a:pt x="1331" y="2919"/>
                  <a:pt x="1358" y="2917"/>
                </a:cubicBezTo>
                <a:cubicBezTo>
                  <a:pt x="1378" y="2915"/>
                  <a:pt x="1390" y="2907"/>
                  <a:pt x="1400" y="2890"/>
                </a:cubicBezTo>
                <a:cubicBezTo>
                  <a:pt x="1422" y="2852"/>
                  <a:pt x="1446" y="2815"/>
                  <a:pt x="1470" y="2778"/>
                </a:cubicBezTo>
                <a:cubicBezTo>
                  <a:pt x="1474" y="2770"/>
                  <a:pt x="1479" y="2762"/>
                  <a:pt x="1482" y="2754"/>
                </a:cubicBezTo>
                <a:cubicBezTo>
                  <a:pt x="1485" y="2746"/>
                  <a:pt x="1481" y="2739"/>
                  <a:pt x="1472" y="2738"/>
                </a:cubicBezTo>
                <a:cubicBezTo>
                  <a:pt x="1455" y="2736"/>
                  <a:pt x="1437" y="2736"/>
                  <a:pt x="1419" y="2736"/>
                </a:cubicBezTo>
                <a:cubicBezTo>
                  <a:pt x="1365" y="2738"/>
                  <a:pt x="1311" y="2740"/>
                  <a:pt x="1257" y="2742"/>
                </a:cubicBezTo>
                <a:cubicBezTo>
                  <a:pt x="1164" y="2744"/>
                  <a:pt x="1072" y="2756"/>
                  <a:pt x="980" y="2768"/>
                </a:cubicBezTo>
                <a:cubicBezTo>
                  <a:pt x="955" y="2771"/>
                  <a:pt x="930" y="2774"/>
                  <a:pt x="905" y="2777"/>
                </a:cubicBezTo>
                <a:cubicBezTo>
                  <a:pt x="893" y="2778"/>
                  <a:pt x="887" y="2784"/>
                  <a:pt x="883" y="2794"/>
                </a:cubicBezTo>
                <a:cubicBezTo>
                  <a:pt x="874" y="2820"/>
                  <a:pt x="864" y="2846"/>
                  <a:pt x="855" y="2873"/>
                </a:cubicBezTo>
                <a:cubicBezTo>
                  <a:pt x="844" y="2910"/>
                  <a:pt x="835" y="2948"/>
                  <a:pt x="824" y="2985"/>
                </a:cubicBezTo>
                <a:cubicBezTo>
                  <a:pt x="810" y="3029"/>
                  <a:pt x="813" y="3073"/>
                  <a:pt x="826" y="3115"/>
                </a:cubicBezTo>
                <a:cubicBezTo>
                  <a:pt x="853" y="3208"/>
                  <a:pt x="883" y="3300"/>
                  <a:pt x="914" y="3391"/>
                </a:cubicBezTo>
                <a:cubicBezTo>
                  <a:pt x="933" y="3445"/>
                  <a:pt x="959" y="3495"/>
                  <a:pt x="995" y="3540"/>
                </a:cubicBezTo>
                <a:cubicBezTo>
                  <a:pt x="1010" y="3557"/>
                  <a:pt x="1026" y="3572"/>
                  <a:pt x="1041" y="3589"/>
                </a:cubicBezTo>
                <a:cubicBezTo>
                  <a:pt x="1058" y="3606"/>
                  <a:pt x="1075" y="3623"/>
                  <a:pt x="1089" y="3642"/>
                </a:cubicBezTo>
                <a:cubicBezTo>
                  <a:pt x="1096" y="3650"/>
                  <a:pt x="1100" y="3662"/>
                  <a:pt x="1103" y="3672"/>
                </a:cubicBezTo>
                <a:cubicBezTo>
                  <a:pt x="1108" y="3694"/>
                  <a:pt x="1100" y="3709"/>
                  <a:pt x="1081" y="3719"/>
                </a:cubicBezTo>
                <a:cubicBezTo>
                  <a:pt x="1066" y="3726"/>
                  <a:pt x="1050" y="3732"/>
                  <a:pt x="1033" y="3726"/>
                </a:cubicBezTo>
                <a:cubicBezTo>
                  <a:pt x="1016" y="3721"/>
                  <a:pt x="999" y="3716"/>
                  <a:pt x="984" y="3708"/>
                </a:cubicBezTo>
                <a:cubicBezTo>
                  <a:pt x="874" y="3653"/>
                  <a:pt x="797" y="3565"/>
                  <a:pt x="737" y="3461"/>
                </a:cubicBezTo>
                <a:cubicBezTo>
                  <a:pt x="702" y="3402"/>
                  <a:pt x="685" y="3336"/>
                  <a:pt x="675" y="3268"/>
                </a:cubicBezTo>
                <a:cubicBezTo>
                  <a:pt x="673" y="3254"/>
                  <a:pt x="673" y="3238"/>
                  <a:pt x="676" y="3223"/>
                </a:cubicBezTo>
                <a:cubicBezTo>
                  <a:pt x="679" y="3199"/>
                  <a:pt x="685" y="3174"/>
                  <a:pt x="690" y="3149"/>
                </a:cubicBezTo>
                <a:cubicBezTo>
                  <a:pt x="695" y="3125"/>
                  <a:pt x="708" y="3105"/>
                  <a:pt x="724" y="3087"/>
                </a:cubicBezTo>
                <a:cubicBezTo>
                  <a:pt x="738" y="3070"/>
                  <a:pt x="751" y="3050"/>
                  <a:pt x="767" y="3036"/>
                </a:cubicBezTo>
                <a:cubicBezTo>
                  <a:pt x="781" y="3023"/>
                  <a:pt x="785" y="3009"/>
                  <a:pt x="789" y="2993"/>
                </a:cubicBezTo>
                <a:cubicBezTo>
                  <a:pt x="804" y="2941"/>
                  <a:pt x="820" y="2890"/>
                  <a:pt x="835" y="2838"/>
                </a:cubicBezTo>
                <a:cubicBezTo>
                  <a:pt x="839" y="2822"/>
                  <a:pt x="843" y="2807"/>
                  <a:pt x="847" y="2788"/>
                </a:cubicBezTo>
                <a:cubicBezTo>
                  <a:pt x="836" y="2788"/>
                  <a:pt x="829" y="2787"/>
                  <a:pt x="822" y="2789"/>
                </a:cubicBezTo>
                <a:cubicBezTo>
                  <a:pt x="746" y="2801"/>
                  <a:pt x="671" y="2813"/>
                  <a:pt x="595" y="2825"/>
                </a:cubicBezTo>
                <a:cubicBezTo>
                  <a:pt x="570" y="2829"/>
                  <a:pt x="569" y="2828"/>
                  <a:pt x="563" y="2854"/>
                </a:cubicBezTo>
                <a:cubicBezTo>
                  <a:pt x="548" y="2920"/>
                  <a:pt x="531" y="2985"/>
                  <a:pt x="520" y="3052"/>
                </a:cubicBezTo>
                <a:cubicBezTo>
                  <a:pt x="502" y="3162"/>
                  <a:pt x="432" y="3221"/>
                  <a:pt x="332" y="3252"/>
                </a:cubicBezTo>
                <a:cubicBezTo>
                  <a:pt x="275" y="3269"/>
                  <a:pt x="215" y="3278"/>
                  <a:pt x="154" y="3280"/>
                </a:cubicBezTo>
                <a:cubicBezTo>
                  <a:pt x="120" y="3281"/>
                  <a:pt x="86" y="3279"/>
                  <a:pt x="54" y="3266"/>
                </a:cubicBezTo>
                <a:cubicBezTo>
                  <a:pt x="18" y="3252"/>
                  <a:pt x="0" y="3227"/>
                  <a:pt x="0" y="3188"/>
                </a:cubicBezTo>
                <a:cubicBezTo>
                  <a:pt x="1" y="3172"/>
                  <a:pt x="2" y="3155"/>
                  <a:pt x="5" y="3140"/>
                </a:cubicBezTo>
                <a:cubicBezTo>
                  <a:pt x="14" y="3099"/>
                  <a:pt x="24" y="3059"/>
                  <a:pt x="36" y="3019"/>
                </a:cubicBezTo>
                <a:cubicBezTo>
                  <a:pt x="51" y="2967"/>
                  <a:pt x="81" y="2924"/>
                  <a:pt x="125" y="2892"/>
                </a:cubicBezTo>
                <a:cubicBezTo>
                  <a:pt x="172" y="2859"/>
                  <a:pt x="221" y="2833"/>
                  <a:pt x="278" y="2821"/>
                </a:cubicBezTo>
                <a:cubicBezTo>
                  <a:pt x="360" y="2804"/>
                  <a:pt x="441" y="2787"/>
                  <a:pt x="525" y="2798"/>
                </a:cubicBezTo>
                <a:cubicBezTo>
                  <a:pt x="569" y="2803"/>
                  <a:pt x="612" y="2797"/>
                  <a:pt x="655" y="2789"/>
                </a:cubicBezTo>
                <a:cubicBezTo>
                  <a:pt x="820" y="2760"/>
                  <a:pt x="985" y="2736"/>
                  <a:pt x="1152" y="2722"/>
                </a:cubicBezTo>
                <a:cubicBezTo>
                  <a:pt x="1282" y="2711"/>
                  <a:pt x="1413" y="2706"/>
                  <a:pt x="1544" y="2714"/>
                </a:cubicBezTo>
                <a:cubicBezTo>
                  <a:pt x="1645" y="2720"/>
                  <a:pt x="1747" y="2730"/>
                  <a:pt x="1847" y="2747"/>
                </a:cubicBezTo>
                <a:cubicBezTo>
                  <a:pt x="1857" y="2749"/>
                  <a:pt x="1867" y="2749"/>
                  <a:pt x="1881" y="2750"/>
                </a:cubicBezTo>
                <a:cubicBezTo>
                  <a:pt x="1876" y="2742"/>
                  <a:pt x="1874" y="2736"/>
                  <a:pt x="1871" y="2732"/>
                </a:cubicBezTo>
                <a:cubicBezTo>
                  <a:pt x="1836" y="2690"/>
                  <a:pt x="1801" y="2649"/>
                  <a:pt x="1766" y="2608"/>
                </a:cubicBezTo>
                <a:cubicBezTo>
                  <a:pt x="1753" y="2593"/>
                  <a:pt x="1737" y="2583"/>
                  <a:pt x="1718" y="2579"/>
                </a:cubicBezTo>
                <a:cubicBezTo>
                  <a:pt x="1656" y="2566"/>
                  <a:pt x="1594" y="2549"/>
                  <a:pt x="1529" y="2545"/>
                </a:cubicBezTo>
                <a:cubicBezTo>
                  <a:pt x="1493" y="2543"/>
                  <a:pt x="1457" y="2538"/>
                  <a:pt x="1421" y="2531"/>
                </a:cubicBezTo>
                <a:cubicBezTo>
                  <a:pt x="1401" y="2527"/>
                  <a:pt x="1381" y="2517"/>
                  <a:pt x="1362" y="2507"/>
                </a:cubicBezTo>
                <a:cubicBezTo>
                  <a:pt x="1333" y="2493"/>
                  <a:pt x="1312" y="2469"/>
                  <a:pt x="1302" y="2438"/>
                </a:cubicBezTo>
                <a:cubicBezTo>
                  <a:pt x="1293" y="2408"/>
                  <a:pt x="1279" y="2380"/>
                  <a:pt x="1261" y="2354"/>
                </a:cubicBezTo>
                <a:cubicBezTo>
                  <a:pt x="1256" y="2347"/>
                  <a:pt x="1252" y="2338"/>
                  <a:pt x="1248" y="2331"/>
                </a:cubicBezTo>
                <a:cubicBezTo>
                  <a:pt x="1225" y="2295"/>
                  <a:pt x="1257" y="2254"/>
                  <a:pt x="1289" y="2252"/>
                </a:cubicBezTo>
                <a:cubicBezTo>
                  <a:pt x="1310" y="2251"/>
                  <a:pt x="1332" y="2251"/>
                  <a:pt x="1352" y="2255"/>
                </a:cubicBezTo>
                <a:cubicBezTo>
                  <a:pt x="1454" y="2277"/>
                  <a:pt x="1544" y="2322"/>
                  <a:pt x="1625" y="2387"/>
                </a:cubicBezTo>
                <a:cubicBezTo>
                  <a:pt x="1657" y="2412"/>
                  <a:pt x="1688" y="2441"/>
                  <a:pt x="1718" y="2470"/>
                </a:cubicBezTo>
                <a:cubicBezTo>
                  <a:pt x="1746" y="2497"/>
                  <a:pt x="1768" y="2528"/>
                  <a:pt x="1787" y="2563"/>
                </a:cubicBezTo>
                <a:cubicBezTo>
                  <a:pt x="1802" y="2590"/>
                  <a:pt x="1821" y="2616"/>
                  <a:pt x="1841" y="2640"/>
                </a:cubicBezTo>
                <a:cubicBezTo>
                  <a:pt x="1867" y="2674"/>
                  <a:pt x="1896" y="2706"/>
                  <a:pt x="1923" y="2739"/>
                </a:cubicBezTo>
                <a:cubicBezTo>
                  <a:pt x="1937" y="2756"/>
                  <a:pt x="1954" y="2766"/>
                  <a:pt x="1977" y="2770"/>
                </a:cubicBezTo>
                <a:cubicBezTo>
                  <a:pt x="2071" y="2786"/>
                  <a:pt x="2165" y="2804"/>
                  <a:pt x="2259" y="2821"/>
                </a:cubicBezTo>
                <a:cubicBezTo>
                  <a:pt x="2284" y="2826"/>
                  <a:pt x="2310" y="2830"/>
                  <a:pt x="2338" y="2835"/>
                </a:cubicBezTo>
                <a:cubicBezTo>
                  <a:pt x="2339" y="2814"/>
                  <a:pt x="2333" y="2796"/>
                  <a:pt x="2327" y="2779"/>
                </a:cubicBezTo>
                <a:cubicBezTo>
                  <a:pt x="2321" y="2758"/>
                  <a:pt x="2313" y="2738"/>
                  <a:pt x="2306" y="2718"/>
                </a:cubicBezTo>
                <a:cubicBezTo>
                  <a:pt x="2298" y="2692"/>
                  <a:pt x="2293" y="2664"/>
                  <a:pt x="2299" y="2636"/>
                </a:cubicBezTo>
                <a:cubicBezTo>
                  <a:pt x="2304" y="2611"/>
                  <a:pt x="2314" y="2602"/>
                  <a:pt x="2340" y="2603"/>
                </a:cubicBezTo>
                <a:cubicBezTo>
                  <a:pt x="2350" y="2603"/>
                  <a:pt x="2360" y="2605"/>
                  <a:pt x="2370" y="2608"/>
                </a:cubicBezTo>
                <a:cubicBezTo>
                  <a:pt x="2384" y="2613"/>
                  <a:pt x="2399" y="2618"/>
                  <a:pt x="2413" y="2624"/>
                </a:cubicBezTo>
                <a:cubicBezTo>
                  <a:pt x="2465" y="2646"/>
                  <a:pt x="2516" y="2669"/>
                  <a:pt x="2568" y="2691"/>
                </a:cubicBezTo>
                <a:cubicBezTo>
                  <a:pt x="2586" y="2698"/>
                  <a:pt x="2604" y="2702"/>
                  <a:pt x="2621" y="2710"/>
                </a:cubicBezTo>
                <a:cubicBezTo>
                  <a:pt x="2635" y="2716"/>
                  <a:pt x="2650" y="2722"/>
                  <a:pt x="2660" y="2732"/>
                </a:cubicBezTo>
                <a:cubicBezTo>
                  <a:pt x="2684" y="2759"/>
                  <a:pt x="2706" y="2788"/>
                  <a:pt x="2722" y="2822"/>
                </a:cubicBezTo>
                <a:cubicBezTo>
                  <a:pt x="2738" y="2854"/>
                  <a:pt x="2755" y="2887"/>
                  <a:pt x="2774" y="2917"/>
                </a:cubicBezTo>
                <a:cubicBezTo>
                  <a:pt x="2793" y="2946"/>
                  <a:pt x="2819" y="2967"/>
                  <a:pt x="2853" y="2979"/>
                </a:cubicBezTo>
                <a:cubicBezTo>
                  <a:pt x="2962" y="3016"/>
                  <a:pt x="3069" y="3060"/>
                  <a:pt x="3174" y="3110"/>
                </a:cubicBezTo>
                <a:cubicBezTo>
                  <a:pt x="3330" y="3184"/>
                  <a:pt x="3477" y="3272"/>
                  <a:pt x="3617" y="3374"/>
                </a:cubicBezTo>
                <a:cubicBezTo>
                  <a:pt x="3627" y="3381"/>
                  <a:pt x="3637" y="3388"/>
                  <a:pt x="3654" y="3399"/>
                </a:cubicBezTo>
                <a:cubicBezTo>
                  <a:pt x="3647" y="3380"/>
                  <a:pt x="3644" y="3368"/>
                  <a:pt x="3639" y="3358"/>
                </a:cubicBezTo>
                <a:cubicBezTo>
                  <a:pt x="3608" y="3293"/>
                  <a:pt x="3576" y="3229"/>
                  <a:pt x="3544" y="3165"/>
                </a:cubicBezTo>
                <a:cubicBezTo>
                  <a:pt x="3528" y="3132"/>
                  <a:pt x="3498" y="3116"/>
                  <a:pt x="3464" y="3107"/>
                </a:cubicBezTo>
                <a:cubicBezTo>
                  <a:pt x="3432" y="3098"/>
                  <a:pt x="3398" y="3095"/>
                  <a:pt x="3364" y="3089"/>
                </a:cubicBezTo>
                <a:cubicBezTo>
                  <a:pt x="3314" y="3081"/>
                  <a:pt x="3268" y="3062"/>
                  <a:pt x="3225" y="3034"/>
                </a:cubicBezTo>
                <a:cubicBezTo>
                  <a:pt x="3158" y="2991"/>
                  <a:pt x="3127" y="2925"/>
                  <a:pt x="3111" y="2850"/>
                </a:cubicBezTo>
                <a:cubicBezTo>
                  <a:pt x="3105" y="2825"/>
                  <a:pt x="3103" y="2798"/>
                  <a:pt x="3102" y="2772"/>
                </a:cubicBezTo>
                <a:cubicBezTo>
                  <a:pt x="3100" y="2732"/>
                  <a:pt x="3118" y="2717"/>
                  <a:pt x="3158" y="2722"/>
                </a:cubicBezTo>
                <a:cubicBezTo>
                  <a:pt x="3181" y="2726"/>
                  <a:pt x="3203" y="2729"/>
                  <a:pt x="3225" y="2735"/>
                </a:cubicBezTo>
                <a:cubicBezTo>
                  <a:pt x="3253" y="2743"/>
                  <a:pt x="3280" y="2753"/>
                  <a:pt x="3307" y="2762"/>
                </a:cubicBezTo>
                <a:cubicBezTo>
                  <a:pt x="3346" y="2776"/>
                  <a:pt x="3385" y="2791"/>
                  <a:pt x="3424" y="2803"/>
                </a:cubicBezTo>
                <a:cubicBezTo>
                  <a:pt x="3496" y="2823"/>
                  <a:pt x="3537" y="2873"/>
                  <a:pt x="3552" y="2943"/>
                </a:cubicBezTo>
                <a:cubicBezTo>
                  <a:pt x="3564" y="2994"/>
                  <a:pt x="3570" y="3047"/>
                  <a:pt x="3576" y="3099"/>
                </a:cubicBezTo>
                <a:cubicBezTo>
                  <a:pt x="3580" y="3128"/>
                  <a:pt x="3588" y="3154"/>
                  <a:pt x="3604" y="3180"/>
                </a:cubicBezTo>
                <a:cubicBezTo>
                  <a:pt x="3640" y="3239"/>
                  <a:pt x="3669" y="3302"/>
                  <a:pt x="3692" y="3367"/>
                </a:cubicBezTo>
                <a:cubicBezTo>
                  <a:pt x="3704" y="3402"/>
                  <a:pt x="3723" y="3436"/>
                  <a:pt x="3740" y="3469"/>
                </a:cubicBezTo>
                <a:cubicBezTo>
                  <a:pt x="3744" y="3478"/>
                  <a:pt x="3753" y="3484"/>
                  <a:pt x="3760" y="3491"/>
                </a:cubicBezTo>
                <a:cubicBezTo>
                  <a:pt x="3810" y="3539"/>
                  <a:pt x="3860" y="3587"/>
                  <a:pt x="3909" y="3635"/>
                </a:cubicBezTo>
                <a:cubicBezTo>
                  <a:pt x="3967" y="3693"/>
                  <a:pt x="4026" y="3749"/>
                  <a:pt x="4083" y="3808"/>
                </a:cubicBezTo>
                <a:cubicBezTo>
                  <a:pt x="4162" y="3888"/>
                  <a:pt x="4230" y="3977"/>
                  <a:pt x="4298" y="4066"/>
                </a:cubicBezTo>
                <a:cubicBezTo>
                  <a:pt x="4315" y="4090"/>
                  <a:pt x="4330" y="4116"/>
                  <a:pt x="4349" y="4147"/>
                </a:cubicBezTo>
                <a:cubicBezTo>
                  <a:pt x="4352" y="4136"/>
                  <a:pt x="4354" y="4131"/>
                  <a:pt x="4355" y="4126"/>
                </a:cubicBezTo>
                <a:cubicBezTo>
                  <a:pt x="4360" y="4096"/>
                  <a:pt x="4366" y="4066"/>
                  <a:pt x="4370" y="4037"/>
                </a:cubicBezTo>
                <a:cubicBezTo>
                  <a:pt x="4383" y="3953"/>
                  <a:pt x="4384" y="3869"/>
                  <a:pt x="4382" y="3785"/>
                </a:cubicBezTo>
                <a:cubicBezTo>
                  <a:pt x="4377" y="3645"/>
                  <a:pt x="4365" y="3506"/>
                  <a:pt x="4350" y="3367"/>
                </a:cubicBezTo>
                <a:cubicBezTo>
                  <a:pt x="4344" y="3312"/>
                  <a:pt x="4337" y="3257"/>
                  <a:pt x="4333" y="3202"/>
                </a:cubicBezTo>
                <a:cubicBezTo>
                  <a:pt x="4331" y="3183"/>
                  <a:pt x="4326" y="3169"/>
                  <a:pt x="4311" y="3156"/>
                </a:cubicBezTo>
                <a:cubicBezTo>
                  <a:pt x="4271" y="3122"/>
                  <a:pt x="4234" y="3084"/>
                  <a:pt x="4205" y="3040"/>
                </a:cubicBezTo>
                <a:cubicBezTo>
                  <a:pt x="4196" y="3027"/>
                  <a:pt x="4186" y="3025"/>
                  <a:pt x="4172" y="3026"/>
                </a:cubicBezTo>
                <a:cubicBezTo>
                  <a:pt x="4132" y="3029"/>
                  <a:pt x="4093" y="3036"/>
                  <a:pt x="4056" y="3054"/>
                </a:cubicBezTo>
                <a:cubicBezTo>
                  <a:pt x="4008" y="3078"/>
                  <a:pt x="3956" y="3089"/>
                  <a:pt x="3904" y="3093"/>
                </a:cubicBezTo>
                <a:cubicBezTo>
                  <a:pt x="3865" y="3097"/>
                  <a:pt x="3832" y="3086"/>
                  <a:pt x="3805" y="3057"/>
                </a:cubicBezTo>
                <a:cubicBezTo>
                  <a:pt x="3766" y="3014"/>
                  <a:pt x="3725" y="2973"/>
                  <a:pt x="3700" y="2920"/>
                </a:cubicBezTo>
                <a:cubicBezTo>
                  <a:pt x="3689" y="2899"/>
                  <a:pt x="3682" y="2876"/>
                  <a:pt x="3675" y="2853"/>
                </a:cubicBezTo>
                <a:cubicBezTo>
                  <a:pt x="3670" y="2833"/>
                  <a:pt x="3677" y="2816"/>
                  <a:pt x="3693" y="2803"/>
                </a:cubicBezTo>
                <a:cubicBezTo>
                  <a:pt x="3700" y="2797"/>
                  <a:pt x="3707" y="2791"/>
                  <a:pt x="3715" y="2788"/>
                </a:cubicBezTo>
                <a:cubicBezTo>
                  <a:pt x="3752" y="2770"/>
                  <a:pt x="3790" y="2752"/>
                  <a:pt x="3828" y="2736"/>
                </a:cubicBezTo>
                <a:cubicBezTo>
                  <a:pt x="3854" y="2725"/>
                  <a:pt x="3883" y="2718"/>
                  <a:pt x="3910" y="2708"/>
                </a:cubicBezTo>
                <a:cubicBezTo>
                  <a:pt x="3955" y="2691"/>
                  <a:pt x="3998" y="2696"/>
                  <a:pt x="4039" y="2722"/>
                </a:cubicBezTo>
                <a:cubicBezTo>
                  <a:pt x="4081" y="2748"/>
                  <a:pt x="4116" y="2780"/>
                  <a:pt x="4140" y="2822"/>
                </a:cubicBezTo>
                <a:cubicBezTo>
                  <a:pt x="4150" y="2838"/>
                  <a:pt x="4160" y="2854"/>
                  <a:pt x="4170" y="2870"/>
                </a:cubicBezTo>
                <a:cubicBezTo>
                  <a:pt x="4192" y="2906"/>
                  <a:pt x="4208" y="2944"/>
                  <a:pt x="4217" y="2985"/>
                </a:cubicBezTo>
                <a:cubicBezTo>
                  <a:pt x="4231" y="3047"/>
                  <a:pt x="4273" y="3089"/>
                  <a:pt x="4324" y="3135"/>
                </a:cubicBezTo>
                <a:cubicBezTo>
                  <a:pt x="4319" y="3092"/>
                  <a:pt x="4315" y="3058"/>
                  <a:pt x="4310" y="3023"/>
                </a:cubicBezTo>
                <a:cubicBezTo>
                  <a:pt x="4290" y="2887"/>
                  <a:pt x="4266" y="2750"/>
                  <a:pt x="4231" y="2616"/>
                </a:cubicBezTo>
                <a:cubicBezTo>
                  <a:pt x="4187" y="2445"/>
                  <a:pt x="4120" y="2283"/>
                  <a:pt x="4040" y="2126"/>
                </a:cubicBezTo>
                <a:cubicBezTo>
                  <a:pt x="3890" y="1829"/>
                  <a:pt x="3691" y="1571"/>
                  <a:pt x="3446" y="1347"/>
                </a:cubicBezTo>
                <a:cubicBezTo>
                  <a:pt x="3440" y="1342"/>
                  <a:pt x="3433" y="1337"/>
                  <a:pt x="3423" y="1330"/>
                </a:cubicBezTo>
                <a:cubicBezTo>
                  <a:pt x="3425" y="1380"/>
                  <a:pt x="3403" y="1416"/>
                  <a:pt x="3373" y="1447"/>
                </a:cubicBezTo>
                <a:cubicBezTo>
                  <a:pt x="3355" y="1467"/>
                  <a:pt x="3332" y="1484"/>
                  <a:pt x="3311" y="1502"/>
                </a:cubicBezTo>
                <a:cubicBezTo>
                  <a:pt x="3296" y="1515"/>
                  <a:pt x="3279" y="1526"/>
                  <a:pt x="3263" y="1538"/>
                </a:cubicBezTo>
                <a:cubicBezTo>
                  <a:pt x="3232" y="1563"/>
                  <a:pt x="3211" y="1564"/>
                  <a:pt x="3178" y="1541"/>
                </a:cubicBezTo>
                <a:cubicBezTo>
                  <a:pt x="3144" y="1518"/>
                  <a:pt x="3110" y="1493"/>
                  <a:pt x="3077" y="1468"/>
                </a:cubicBezTo>
                <a:cubicBezTo>
                  <a:pt x="3047" y="1445"/>
                  <a:pt x="3032" y="1415"/>
                  <a:pt x="3034" y="1377"/>
                </a:cubicBezTo>
                <a:cubicBezTo>
                  <a:pt x="3035" y="1330"/>
                  <a:pt x="3045" y="1284"/>
                  <a:pt x="3065" y="1242"/>
                </a:cubicBezTo>
                <a:cubicBezTo>
                  <a:pt x="3089" y="1193"/>
                  <a:pt x="3114" y="1145"/>
                  <a:pt x="3153" y="1104"/>
                </a:cubicBezTo>
                <a:cubicBezTo>
                  <a:pt x="3146" y="1098"/>
                  <a:pt x="3140" y="1091"/>
                  <a:pt x="3134" y="1086"/>
                </a:cubicBezTo>
                <a:cubicBezTo>
                  <a:pt x="3118" y="1074"/>
                  <a:pt x="3101" y="1063"/>
                  <a:pt x="3087" y="1049"/>
                </a:cubicBezTo>
                <a:cubicBezTo>
                  <a:pt x="3025" y="988"/>
                  <a:pt x="2955" y="990"/>
                  <a:pt x="2887" y="996"/>
                </a:cubicBezTo>
                <a:cubicBezTo>
                  <a:pt x="2850" y="999"/>
                  <a:pt x="2813" y="1007"/>
                  <a:pt x="2776" y="1012"/>
                </a:cubicBezTo>
                <a:cubicBezTo>
                  <a:pt x="2757" y="1014"/>
                  <a:pt x="2748" y="1024"/>
                  <a:pt x="2741" y="1041"/>
                </a:cubicBezTo>
                <a:cubicBezTo>
                  <a:pt x="2701" y="1137"/>
                  <a:pt x="2656" y="1231"/>
                  <a:pt x="2605" y="1322"/>
                </a:cubicBezTo>
                <a:cubicBezTo>
                  <a:pt x="2564" y="1395"/>
                  <a:pt x="2500" y="1428"/>
                  <a:pt x="2418" y="1427"/>
                </a:cubicBezTo>
                <a:cubicBezTo>
                  <a:pt x="2375" y="1426"/>
                  <a:pt x="2333" y="1418"/>
                  <a:pt x="2292" y="1406"/>
                </a:cubicBezTo>
                <a:cubicBezTo>
                  <a:pt x="2244" y="1391"/>
                  <a:pt x="2215" y="1360"/>
                  <a:pt x="2205" y="1311"/>
                </a:cubicBezTo>
                <a:cubicBezTo>
                  <a:pt x="2202" y="1295"/>
                  <a:pt x="2198" y="1279"/>
                  <a:pt x="2196" y="1263"/>
                </a:cubicBezTo>
                <a:cubicBezTo>
                  <a:pt x="2194" y="1250"/>
                  <a:pt x="2189" y="1242"/>
                  <a:pt x="2175" y="1241"/>
                </a:cubicBezTo>
                <a:cubicBezTo>
                  <a:pt x="2122" y="1237"/>
                  <a:pt x="2072" y="1219"/>
                  <a:pt x="2021" y="1206"/>
                </a:cubicBezTo>
                <a:cubicBezTo>
                  <a:pt x="1989" y="1198"/>
                  <a:pt x="1957" y="1193"/>
                  <a:pt x="1924" y="1192"/>
                </a:cubicBezTo>
                <a:cubicBezTo>
                  <a:pt x="1905" y="1192"/>
                  <a:pt x="1887" y="1190"/>
                  <a:pt x="1868" y="1187"/>
                </a:cubicBezTo>
                <a:cubicBezTo>
                  <a:pt x="1841" y="1184"/>
                  <a:pt x="1821" y="1170"/>
                  <a:pt x="1808" y="1147"/>
                </a:cubicBezTo>
                <a:cubicBezTo>
                  <a:pt x="1800" y="1133"/>
                  <a:pt x="1792" y="1118"/>
                  <a:pt x="1786" y="1103"/>
                </a:cubicBezTo>
                <a:cubicBezTo>
                  <a:pt x="1762" y="1042"/>
                  <a:pt x="1769" y="986"/>
                  <a:pt x="1812" y="934"/>
                </a:cubicBezTo>
                <a:cubicBezTo>
                  <a:pt x="1858" y="879"/>
                  <a:pt x="1911" y="835"/>
                  <a:pt x="1977" y="806"/>
                </a:cubicBezTo>
                <a:cubicBezTo>
                  <a:pt x="2002" y="795"/>
                  <a:pt x="2026" y="781"/>
                  <a:pt x="2050" y="767"/>
                </a:cubicBezTo>
                <a:cubicBezTo>
                  <a:pt x="2075" y="753"/>
                  <a:pt x="2100" y="743"/>
                  <a:pt x="2128" y="742"/>
                </a:cubicBezTo>
                <a:cubicBezTo>
                  <a:pt x="2139" y="741"/>
                  <a:pt x="2148" y="738"/>
                  <a:pt x="2153" y="728"/>
                </a:cubicBezTo>
                <a:cubicBezTo>
                  <a:pt x="2178" y="684"/>
                  <a:pt x="2210" y="645"/>
                  <a:pt x="2246" y="609"/>
                </a:cubicBezTo>
                <a:cubicBezTo>
                  <a:pt x="2242" y="605"/>
                  <a:pt x="2241" y="601"/>
                  <a:pt x="2238" y="600"/>
                </a:cubicBezTo>
                <a:cubicBezTo>
                  <a:pt x="2095" y="550"/>
                  <a:pt x="1952" y="504"/>
                  <a:pt x="1804" y="475"/>
                </a:cubicBezTo>
                <a:cubicBezTo>
                  <a:pt x="1793" y="473"/>
                  <a:pt x="1781" y="472"/>
                  <a:pt x="1770" y="469"/>
                </a:cubicBezTo>
                <a:cubicBezTo>
                  <a:pt x="1723" y="458"/>
                  <a:pt x="1680" y="463"/>
                  <a:pt x="1638" y="491"/>
                </a:cubicBezTo>
                <a:cubicBezTo>
                  <a:pt x="1608" y="510"/>
                  <a:pt x="1573" y="517"/>
                  <a:pt x="1538" y="523"/>
                </a:cubicBezTo>
                <a:cubicBezTo>
                  <a:pt x="1512" y="528"/>
                  <a:pt x="1508" y="533"/>
                  <a:pt x="1510" y="559"/>
                </a:cubicBezTo>
                <a:cubicBezTo>
                  <a:pt x="1513" y="620"/>
                  <a:pt x="1506" y="680"/>
                  <a:pt x="1488" y="738"/>
                </a:cubicBezTo>
                <a:cubicBezTo>
                  <a:pt x="1474" y="781"/>
                  <a:pt x="1459" y="823"/>
                  <a:pt x="1441" y="865"/>
                </a:cubicBezTo>
                <a:cubicBezTo>
                  <a:pt x="1423" y="905"/>
                  <a:pt x="1392" y="936"/>
                  <a:pt x="1355" y="958"/>
                </a:cubicBezTo>
                <a:cubicBezTo>
                  <a:pt x="1315" y="982"/>
                  <a:pt x="1273" y="1002"/>
                  <a:pt x="1232" y="1023"/>
                </a:cubicBezTo>
                <a:cubicBezTo>
                  <a:pt x="1203" y="1038"/>
                  <a:pt x="1172" y="1050"/>
                  <a:pt x="1144" y="1065"/>
                </a:cubicBezTo>
                <a:cubicBezTo>
                  <a:pt x="1105" y="1086"/>
                  <a:pt x="1065" y="1099"/>
                  <a:pt x="1022" y="1104"/>
                </a:cubicBezTo>
                <a:cubicBezTo>
                  <a:pt x="959" y="1111"/>
                  <a:pt x="936" y="1093"/>
                  <a:pt x="930" y="1030"/>
                </a:cubicBezTo>
                <a:cubicBezTo>
                  <a:pt x="928" y="1006"/>
                  <a:pt x="927" y="982"/>
                  <a:pt x="929" y="959"/>
                </a:cubicBezTo>
                <a:cubicBezTo>
                  <a:pt x="932" y="916"/>
                  <a:pt x="944" y="878"/>
                  <a:pt x="970" y="843"/>
                </a:cubicBezTo>
                <a:cubicBezTo>
                  <a:pt x="1001" y="800"/>
                  <a:pt x="1031" y="756"/>
                  <a:pt x="1055" y="710"/>
                </a:cubicBezTo>
                <a:cubicBezTo>
                  <a:pt x="1084" y="655"/>
                  <a:pt x="1124" y="616"/>
                  <a:pt x="1182" y="592"/>
                </a:cubicBezTo>
                <a:cubicBezTo>
                  <a:pt x="1226" y="574"/>
                  <a:pt x="1267" y="549"/>
                  <a:pt x="1315" y="540"/>
                </a:cubicBezTo>
                <a:cubicBezTo>
                  <a:pt x="1359" y="532"/>
                  <a:pt x="1403" y="523"/>
                  <a:pt x="1449" y="522"/>
                </a:cubicBezTo>
                <a:cubicBezTo>
                  <a:pt x="1498" y="521"/>
                  <a:pt x="1590" y="490"/>
                  <a:pt x="1633" y="460"/>
                </a:cubicBezTo>
                <a:cubicBezTo>
                  <a:pt x="1625" y="458"/>
                  <a:pt x="1620" y="456"/>
                  <a:pt x="1614" y="455"/>
                </a:cubicBezTo>
                <a:cubicBezTo>
                  <a:pt x="1483" y="439"/>
                  <a:pt x="1351" y="444"/>
                  <a:pt x="1219" y="454"/>
                </a:cubicBezTo>
                <a:cubicBezTo>
                  <a:pt x="1201" y="456"/>
                  <a:pt x="1182" y="460"/>
                  <a:pt x="1164" y="465"/>
                </a:cubicBezTo>
                <a:cubicBezTo>
                  <a:pt x="1091" y="489"/>
                  <a:pt x="1019" y="515"/>
                  <a:pt x="945" y="536"/>
                </a:cubicBezTo>
                <a:cubicBezTo>
                  <a:pt x="915" y="545"/>
                  <a:pt x="903" y="562"/>
                  <a:pt x="900" y="592"/>
                </a:cubicBezTo>
                <a:cubicBezTo>
                  <a:pt x="895" y="646"/>
                  <a:pt x="884" y="699"/>
                  <a:pt x="869" y="751"/>
                </a:cubicBezTo>
                <a:cubicBezTo>
                  <a:pt x="845" y="832"/>
                  <a:pt x="800" y="901"/>
                  <a:pt x="748" y="967"/>
                </a:cubicBezTo>
                <a:cubicBezTo>
                  <a:pt x="724" y="997"/>
                  <a:pt x="693" y="1018"/>
                  <a:pt x="659" y="1034"/>
                </a:cubicBezTo>
                <a:cubicBezTo>
                  <a:pt x="624" y="1051"/>
                  <a:pt x="588" y="1068"/>
                  <a:pt x="553" y="1085"/>
                </a:cubicBezTo>
                <a:cubicBezTo>
                  <a:pt x="529" y="1097"/>
                  <a:pt x="504" y="1102"/>
                  <a:pt x="477" y="1102"/>
                </a:cubicBezTo>
                <a:cubicBezTo>
                  <a:pt x="431" y="1101"/>
                  <a:pt x="387" y="1090"/>
                  <a:pt x="344" y="1075"/>
                </a:cubicBezTo>
                <a:cubicBezTo>
                  <a:pt x="322" y="1067"/>
                  <a:pt x="304" y="1051"/>
                  <a:pt x="291" y="1029"/>
                </a:cubicBezTo>
                <a:cubicBezTo>
                  <a:pt x="304" y="1021"/>
                  <a:pt x="315" y="1016"/>
                  <a:pt x="324" y="1008"/>
                </a:cubicBezTo>
                <a:cubicBezTo>
                  <a:pt x="332" y="1001"/>
                  <a:pt x="336" y="989"/>
                  <a:pt x="343" y="980"/>
                </a:cubicBezTo>
                <a:cubicBezTo>
                  <a:pt x="363" y="952"/>
                  <a:pt x="388" y="929"/>
                  <a:pt x="418" y="913"/>
                </a:cubicBezTo>
                <a:cubicBezTo>
                  <a:pt x="437" y="903"/>
                  <a:pt x="456" y="893"/>
                  <a:pt x="476" y="885"/>
                </a:cubicBezTo>
                <a:cubicBezTo>
                  <a:pt x="522" y="867"/>
                  <a:pt x="563" y="841"/>
                  <a:pt x="602" y="810"/>
                </a:cubicBezTo>
                <a:cubicBezTo>
                  <a:pt x="631" y="787"/>
                  <a:pt x="661" y="764"/>
                  <a:pt x="691" y="740"/>
                </a:cubicBezTo>
                <a:cubicBezTo>
                  <a:pt x="746" y="695"/>
                  <a:pt x="793" y="644"/>
                  <a:pt x="830" y="583"/>
                </a:cubicBezTo>
                <a:cubicBezTo>
                  <a:pt x="842" y="563"/>
                  <a:pt x="858" y="550"/>
                  <a:pt x="880" y="539"/>
                </a:cubicBezTo>
                <a:cubicBezTo>
                  <a:pt x="925" y="519"/>
                  <a:pt x="971" y="504"/>
                  <a:pt x="1018" y="490"/>
                </a:cubicBezTo>
                <a:cubicBezTo>
                  <a:pt x="1047" y="482"/>
                  <a:pt x="1076" y="477"/>
                  <a:pt x="1104" y="459"/>
                </a:cubicBezTo>
                <a:cubicBezTo>
                  <a:pt x="1097" y="455"/>
                  <a:pt x="1092" y="451"/>
                  <a:pt x="1086" y="449"/>
                </a:cubicBezTo>
                <a:cubicBezTo>
                  <a:pt x="1038" y="431"/>
                  <a:pt x="990" y="413"/>
                  <a:pt x="942" y="395"/>
                </a:cubicBezTo>
                <a:cubicBezTo>
                  <a:pt x="927" y="389"/>
                  <a:pt x="916" y="390"/>
                  <a:pt x="903" y="398"/>
                </a:cubicBezTo>
                <a:cubicBezTo>
                  <a:pt x="831" y="439"/>
                  <a:pt x="754" y="472"/>
                  <a:pt x="677" y="501"/>
                </a:cubicBezTo>
                <a:cubicBezTo>
                  <a:pt x="602" y="530"/>
                  <a:pt x="534" y="569"/>
                  <a:pt x="469" y="616"/>
                </a:cubicBezTo>
                <a:cubicBezTo>
                  <a:pt x="460" y="622"/>
                  <a:pt x="451" y="629"/>
                  <a:pt x="442" y="636"/>
                </a:cubicBezTo>
                <a:cubicBezTo>
                  <a:pt x="384" y="680"/>
                  <a:pt x="318" y="702"/>
                  <a:pt x="247" y="709"/>
                </a:cubicBezTo>
                <a:cubicBezTo>
                  <a:pt x="214" y="712"/>
                  <a:pt x="181" y="707"/>
                  <a:pt x="150" y="696"/>
                </a:cubicBezTo>
                <a:cubicBezTo>
                  <a:pt x="138" y="692"/>
                  <a:pt x="126" y="683"/>
                  <a:pt x="115" y="675"/>
                </a:cubicBezTo>
                <a:cubicBezTo>
                  <a:pt x="107" y="670"/>
                  <a:pt x="105" y="662"/>
                  <a:pt x="108" y="652"/>
                </a:cubicBezTo>
                <a:cubicBezTo>
                  <a:pt x="122" y="588"/>
                  <a:pt x="144" y="527"/>
                  <a:pt x="183" y="472"/>
                </a:cubicBezTo>
                <a:cubicBezTo>
                  <a:pt x="204" y="442"/>
                  <a:pt x="230" y="417"/>
                  <a:pt x="264" y="401"/>
                </a:cubicBezTo>
                <a:cubicBezTo>
                  <a:pt x="324" y="372"/>
                  <a:pt x="384" y="345"/>
                  <a:pt x="448" y="323"/>
                </a:cubicBezTo>
                <a:cubicBezTo>
                  <a:pt x="537" y="292"/>
                  <a:pt x="628" y="292"/>
                  <a:pt x="719" y="308"/>
                </a:cubicBezTo>
                <a:cubicBezTo>
                  <a:pt x="800" y="321"/>
                  <a:pt x="878" y="346"/>
                  <a:pt x="954" y="375"/>
                </a:cubicBezTo>
                <a:cubicBezTo>
                  <a:pt x="1013" y="397"/>
                  <a:pt x="1071" y="421"/>
                  <a:pt x="1130" y="443"/>
                </a:cubicBezTo>
                <a:cubicBezTo>
                  <a:pt x="1138" y="446"/>
                  <a:pt x="1147" y="446"/>
                  <a:pt x="1155" y="444"/>
                </a:cubicBezTo>
                <a:cubicBezTo>
                  <a:pt x="1209" y="430"/>
                  <a:pt x="1264" y="425"/>
                  <a:pt x="1320" y="425"/>
                </a:cubicBezTo>
                <a:cubicBezTo>
                  <a:pt x="1372" y="425"/>
                  <a:pt x="1425" y="424"/>
                  <a:pt x="1478" y="425"/>
                </a:cubicBezTo>
                <a:cubicBezTo>
                  <a:pt x="1523" y="427"/>
                  <a:pt x="1568" y="430"/>
                  <a:pt x="1613" y="434"/>
                </a:cubicBezTo>
                <a:cubicBezTo>
                  <a:pt x="1645" y="437"/>
                  <a:pt x="1676" y="443"/>
                  <a:pt x="1707" y="444"/>
                </a:cubicBezTo>
                <a:cubicBezTo>
                  <a:pt x="1807" y="448"/>
                  <a:pt x="1904" y="471"/>
                  <a:pt x="1999" y="498"/>
                </a:cubicBezTo>
                <a:cubicBezTo>
                  <a:pt x="2014" y="501"/>
                  <a:pt x="2028" y="504"/>
                  <a:pt x="2048" y="509"/>
                </a:cubicBezTo>
                <a:cubicBezTo>
                  <a:pt x="2042" y="499"/>
                  <a:pt x="2040" y="494"/>
                  <a:pt x="2037" y="489"/>
                </a:cubicBezTo>
                <a:cubicBezTo>
                  <a:pt x="2014" y="455"/>
                  <a:pt x="1988" y="422"/>
                  <a:pt x="1976" y="381"/>
                </a:cubicBezTo>
                <a:cubicBezTo>
                  <a:pt x="1974" y="375"/>
                  <a:pt x="1965" y="368"/>
                  <a:pt x="1957" y="365"/>
                </a:cubicBezTo>
                <a:cubicBezTo>
                  <a:pt x="1928" y="353"/>
                  <a:pt x="1898" y="355"/>
                  <a:pt x="1868" y="359"/>
                </a:cubicBezTo>
                <a:cubicBezTo>
                  <a:pt x="1720" y="381"/>
                  <a:pt x="1578" y="357"/>
                  <a:pt x="1437" y="315"/>
                </a:cubicBezTo>
                <a:cubicBezTo>
                  <a:pt x="1412" y="308"/>
                  <a:pt x="1388" y="295"/>
                  <a:pt x="1366" y="282"/>
                </a:cubicBezTo>
                <a:cubicBezTo>
                  <a:pt x="1337" y="265"/>
                  <a:pt x="1325" y="238"/>
                  <a:pt x="1327" y="205"/>
                </a:cubicBezTo>
                <a:cubicBezTo>
                  <a:pt x="1328" y="169"/>
                  <a:pt x="1337" y="136"/>
                  <a:pt x="1363" y="108"/>
                </a:cubicBezTo>
                <a:cubicBezTo>
                  <a:pt x="1387" y="83"/>
                  <a:pt x="1410" y="57"/>
                  <a:pt x="1434" y="31"/>
                </a:cubicBezTo>
                <a:cubicBezTo>
                  <a:pt x="1455" y="9"/>
                  <a:pt x="1481" y="0"/>
                  <a:pt x="1510" y="7"/>
                </a:cubicBezTo>
                <a:cubicBezTo>
                  <a:pt x="1558" y="19"/>
                  <a:pt x="1608" y="31"/>
                  <a:pt x="1654" y="50"/>
                </a:cubicBezTo>
                <a:cubicBezTo>
                  <a:pt x="1720" y="77"/>
                  <a:pt x="1784" y="111"/>
                  <a:pt x="1848" y="142"/>
                </a:cubicBezTo>
                <a:cubicBezTo>
                  <a:pt x="1874" y="155"/>
                  <a:pt x="1896" y="174"/>
                  <a:pt x="1915" y="196"/>
                </a:cubicBezTo>
                <a:cubicBezTo>
                  <a:pt x="1954" y="241"/>
                  <a:pt x="1988" y="289"/>
                  <a:pt x="2008" y="346"/>
                </a:cubicBezTo>
                <a:cubicBezTo>
                  <a:pt x="2013" y="362"/>
                  <a:pt x="2022" y="376"/>
                  <a:pt x="2021" y="394"/>
                </a:cubicBezTo>
                <a:cubicBezTo>
                  <a:pt x="2021" y="408"/>
                  <a:pt x="2031" y="423"/>
                  <a:pt x="2039" y="436"/>
                </a:cubicBezTo>
                <a:cubicBezTo>
                  <a:pt x="2055" y="463"/>
                  <a:pt x="2073" y="488"/>
                  <a:pt x="2089" y="515"/>
                </a:cubicBezTo>
                <a:cubicBezTo>
                  <a:pt x="2096" y="526"/>
                  <a:pt x="2106" y="529"/>
                  <a:pt x="2117" y="533"/>
                </a:cubicBezTo>
                <a:cubicBezTo>
                  <a:pt x="2168" y="550"/>
                  <a:pt x="2219" y="568"/>
                  <a:pt x="2270" y="586"/>
                </a:cubicBezTo>
                <a:cubicBezTo>
                  <a:pt x="2423" y="642"/>
                  <a:pt x="2574" y="706"/>
                  <a:pt x="2720" y="778"/>
                </a:cubicBezTo>
                <a:cubicBezTo>
                  <a:pt x="2726" y="781"/>
                  <a:pt x="2732" y="783"/>
                  <a:pt x="2742" y="788"/>
                </a:cubicBezTo>
                <a:cubicBezTo>
                  <a:pt x="2739" y="778"/>
                  <a:pt x="2737" y="772"/>
                  <a:pt x="2734" y="766"/>
                </a:cubicBezTo>
                <a:cubicBezTo>
                  <a:pt x="2714" y="733"/>
                  <a:pt x="2693" y="700"/>
                  <a:pt x="2682" y="662"/>
                </a:cubicBezTo>
                <a:cubicBezTo>
                  <a:pt x="2679" y="651"/>
                  <a:pt x="2672" y="646"/>
                  <a:pt x="2662" y="643"/>
                </a:cubicBezTo>
                <a:cubicBezTo>
                  <a:pt x="2613" y="628"/>
                  <a:pt x="2566" y="612"/>
                  <a:pt x="2517" y="600"/>
                </a:cubicBezTo>
                <a:cubicBezTo>
                  <a:pt x="2457" y="584"/>
                  <a:pt x="2406" y="553"/>
                  <a:pt x="2363" y="510"/>
                </a:cubicBezTo>
                <a:cubicBezTo>
                  <a:pt x="2293" y="441"/>
                  <a:pt x="2241" y="359"/>
                  <a:pt x="2203" y="269"/>
                </a:cubicBezTo>
                <a:cubicBezTo>
                  <a:pt x="2198" y="258"/>
                  <a:pt x="2197" y="245"/>
                  <a:pt x="2195" y="233"/>
                </a:cubicBezTo>
                <a:cubicBezTo>
                  <a:pt x="2192" y="211"/>
                  <a:pt x="2202" y="194"/>
                  <a:pt x="2219" y="181"/>
                </a:cubicBezTo>
                <a:cubicBezTo>
                  <a:pt x="2240" y="165"/>
                  <a:pt x="2263" y="156"/>
                  <a:pt x="2288" y="153"/>
                </a:cubicBezTo>
                <a:cubicBezTo>
                  <a:pt x="2387" y="140"/>
                  <a:pt x="2483" y="147"/>
                  <a:pt x="2579" y="173"/>
                </a:cubicBezTo>
                <a:cubicBezTo>
                  <a:pt x="2666" y="198"/>
                  <a:pt x="2710" y="255"/>
                  <a:pt x="2724" y="338"/>
                </a:cubicBezTo>
                <a:cubicBezTo>
                  <a:pt x="2733" y="388"/>
                  <a:pt x="2737" y="440"/>
                  <a:pt x="2738" y="492"/>
                </a:cubicBezTo>
                <a:cubicBezTo>
                  <a:pt x="2739" y="521"/>
                  <a:pt x="2732" y="552"/>
                  <a:pt x="2724" y="580"/>
                </a:cubicBezTo>
                <a:cubicBezTo>
                  <a:pt x="2717" y="608"/>
                  <a:pt x="2715" y="635"/>
                  <a:pt x="2723" y="662"/>
                </a:cubicBezTo>
                <a:cubicBezTo>
                  <a:pt x="2739" y="719"/>
                  <a:pt x="2769" y="768"/>
                  <a:pt x="2802" y="816"/>
                </a:cubicBezTo>
                <a:cubicBezTo>
                  <a:pt x="2807" y="823"/>
                  <a:pt x="2814" y="828"/>
                  <a:pt x="2821" y="833"/>
                </a:cubicBezTo>
                <a:cubicBezTo>
                  <a:pt x="2941" y="900"/>
                  <a:pt x="3051" y="983"/>
                  <a:pt x="3158" y="1068"/>
                </a:cubicBezTo>
                <a:cubicBezTo>
                  <a:pt x="3176" y="1082"/>
                  <a:pt x="3193" y="1090"/>
                  <a:pt x="3216" y="1082"/>
                </a:cubicBezTo>
                <a:cubicBezTo>
                  <a:pt x="3231" y="1077"/>
                  <a:pt x="3248" y="1078"/>
                  <a:pt x="3265" y="1076"/>
                </a:cubicBezTo>
                <a:close/>
                <a:moveTo>
                  <a:pt x="2303" y="947"/>
                </a:moveTo>
                <a:cubicBezTo>
                  <a:pt x="2310" y="945"/>
                  <a:pt x="2319" y="943"/>
                  <a:pt x="2327" y="941"/>
                </a:cubicBezTo>
                <a:cubicBezTo>
                  <a:pt x="2360" y="931"/>
                  <a:pt x="2393" y="927"/>
                  <a:pt x="2427" y="932"/>
                </a:cubicBezTo>
                <a:cubicBezTo>
                  <a:pt x="2478" y="939"/>
                  <a:pt x="2529" y="949"/>
                  <a:pt x="2578" y="964"/>
                </a:cubicBezTo>
                <a:cubicBezTo>
                  <a:pt x="2607" y="973"/>
                  <a:pt x="2636" y="981"/>
                  <a:pt x="2665" y="988"/>
                </a:cubicBezTo>
                <a:cubicBezTo>
                  <a:pt x="2690" y="994"/>
                  <a:pt x="2715" y="996"/>
                  <a:pt x="2740" y="990"/>
                </a:cubicBezTo>
                <a:cubicBezTo>
                  <a:pt x="2814" y="974"/>
                  <a:pt x="2889" y="968"/>
                  <a:pt x="2964" y="969"/>
                </a:cubicBezTo>
                <a:cubicBezTo>
                  <a:pt x="2966" y="969"/>
                  <a:pt x="2968" y="966"/>
                  <a:pt x="2971" y="963"/>
                </a:cubicBezTo>
                <a:cubicBezTo>
                  <a:pt x="2962" y="956"/>
                  <a:pt x="2954" y="949"/>
                  <a:pt x="2945" y="943"/>
                </a:cubicBezTo>
                <a:cubicBezTo>
                  <a:pt x="2824" y="859"/>
                  <a:pt x="2697" y="786"/>
                  <a:pt x="2561" y="728"/>
                </a:cubicBezTo>
                <a:cubicBezTo>
                  <a:pt x="2508" y="706"/>
                  <a:pt x="2455" y="683"/>
                  <a:pt x="2401" y="661"/>
                </a:cubicBezTo>
                <a:cubicBezTo>
                  <a:pt x="2370" y="648"/>
                  <a:pt x="2338" y="636"/>
                  <a:pt x="2307" y="623"/>
                </a:cubicBezTo>
                <a:cubicBezTo>
                  <a:pt x="2290" y="617"/>
                  <a:pt x="2276" y="619"/>
                  <a:pt x="2263" y="633"/>
                </a:cubicBezTo>
                <a:cubicBezTo>
                  <a:pt x="2235" y="663"/>
                  <a:pt x="2211" y="694"/>
                  <a:pt x="2190" y="729"/>
                </a:cubicBezTo>
                <a:cubicBezTo>
                  <a:pt x="2180" y="746"/>
                  <a:pt x="2179" y="762"/>
                  <a:pt x="2189" y="778"/>
                </a:cubicBezTo>
                <a:cubicBezTo>
                  <a:pt x="2198" y="794"/>
                  <a:pt x="2206" y="809"/>
                  <a:pt x="2216" y="823"/>
                </a:cubicBezTo>
                <a:cubicBezTo>
                  <a:pt x="2244" y="863"/>
                  <a:pt x="2272" y="903"/>
                  <a:pt x="2303" y="947"/>
                </a:cubicBezTo>
                <a:close/>
                <a:moveTo>
                  <a:pt x="3395" y="1248"/>
                </a:moveTo>
                <a:cubicBezTo>
                  <a:pt x="3394" y="1249"/>
                  <a:pt x="3393" y="1251"/>
                  <a:pt x="3391" y="1253"/>
                </a:cubicBezTo>
                <a:cubicBezTo>
                  <a:pt x="3483" y="1341"/>
                  <a:pt x="3574" y="1430"/>
                  <a:pt x="3665" y="1519"/>
                </a:cubicBezTo>
                <a:cubicBezTo>
                  <a:pt x="3677" y="1490"/>
                  <a:pt x="3690" y="1394"/>
                  <a:pt x="3688" y="1350"/>
                </a:cubicBezTo>
                <a:cubicBezTo>
                  <a:pt x="3675" y="1344"/>
                  <a:pt x="3662" y="1336"/>
                  <a:pt x="3648" y="1331"/>
                </a:cubicBezTo>
                <a:cubicBezTo>
                  <a:pt x="3633" y="1327"/>
                  <a:pt x="3616" y="1325"/>
                  <a:pt x="3600" y="1323"/>
                </a:cubicBezTo>
                <a:cubicBezTo>
                  <a:pt x="3530" y="1315"/>
                  <a:pt x="3466" y="1292"/>
                  <a:pt x="3407" y="1254"/>
                </a:cubicBezTo>
                <a:cubicBezTo>
                  <a:pt x="3404" y="1251"/>
                  <a:pt x="3399" y="1250"/>
                  <a:pt x="3395" y="1248"/>
                </a:cubicBezTo>
                <a:close/>
                <a:moveTo>
                  <a:pt x="2757" y="2945"/>
                </a:moveTo>
                <a:cubicBezTo>
                  <a:pt x="2740" y="2907"/>
                  <a:pt x="2719" y="2880"/>
                  <a:pt x="2701" y="2851"/>
                </a:cubicBezTo>
                <a:cubicBezTo>
                  <a:pt x="2699" y="2848"/>
                  <a:pt x="2692" y="2846"/>
                  <a:pt x="2688" y="2847"/>
                </a:cubicBezTo>
                <a:cubicBezTo>
                  <a:pt x="2670" y="2852"/>
                  <a:pt x="2631" y="2883"/>
                  <a:pt x="2619" y="2904"/>
                </a:cubicBezTo>
                <a:cubicBezTo>
                  <a:pt x="2663" y="2917"/>
                  <a:pt x="2707" y="2930"/>
                  <a:pt x="2757" y="2945"/>
                </a:cubicBezTo>
                <a:close/>
              </a:path>
            </a:pathLst>
          </a:custGeom>
          <a:solidFill>
            <a:schemeClr val="accent6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72500" y="-5448"/>
            <a:ext cx="3619500" cy="2538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12919" y="731586"/>
            <a:ext cx="156645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6"/>
                </a:solidFill>
                <a:latin typeface="Garamond" panose="02020404030301010803" pitchFamily="18" charset="0"/>
                <a:ea typeface="Source Sans Pro" charset="0"/>
              </a:rPr>
              <a:t>0</a:t>
            </a:r>
            <a:r>
              <a:rPr lang="en-US" sz="11500" b="0" dirty="0">
                <a:solidFill>
                  <a:schemeClr val="accent6"/>
                </a:solidFill>
                <a:latin typeface="Garamond" panose="02020404030301010803" pitchFamily="18" charset="0"/>
                <a:ea typeface="Source Sans Pro" charset="0"/>
              </a:rPr>
              <a:t>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778899" y="-472060"/>
            <a:ext cx="3503612" cy="3471862"/>
            <a:chOff x="4202113" y="7938"/>
            <a:chExt cx="3503612" cy="3471862"/>
          </a:xfrm>
          <a:solidFill>
            <a:schemeClr val="accent3"/>
          </a:solidFill>
        </p:grpSpPr>
        <p:sp>
          <p:nvSpPr>
            <p:cNvPr id="16" name="Freeform 15"/>
            <p:cNvSpPr/>
            <p:nvPr/>
          </p:nvSpPr>
          <p:spPr bwMode="auto">
            <a:xfrm>
              <a:off x="5770563" y="3216275"/>
              <a:ext cx="304800" cy="263525"/>
            </a:xfrm>
            <a:custGeom>
              <a:avLst/>
              <a:gdLst>
                <a:gd name="T0" fmla="*/ 8 w 81"/>
                <a:gd name="T1" fmla="*/ 66 h 70"/>
                <a:gd name="T2" fmla="*/ 10 w 81"/>
                <a:gd name="T3" fmla="*/ 63 h 70"/>
                <a:gd name="T4" fmla="*/ 11 w 81"/>
                <a:gd name="T5" fmla="*/ 67 h 70"/>
                <a:gd name="T6" fmla="*/ 13 w 81"/>
                <a:gd name="T7" fmla="*/ 65 h 70"/>
                <a:gd name="T8" fmla="*/ 13 w 81"/>
                <a:gd name="T9" fmla="*/ 69 h 70"/>
                <a:gd name="T10" fmla="*/ 17 w 81"/>
                <a:gd name="T11" fmla="*/ 70 h 70"/>
                <a:gd name="T12" fmla="*/ 19 w 81"/>
                <a:gd name="T13" fmla="*/ 68 h 70"/>
                <a:gd name="T14" fmla="*/ 20 w 81"/>
                <a:gd name="T15" fmla="*/ 70 h 70"/>
                <a:gd name="T16" fmla="*/ 21 w 81"/>
                <a:gd name="T17" fmla="*/ 69 h 70"/>
                <a:gd name="T18" fmla="*/ 22 w 81"/>
                <a:gd name="T19" fmla="*/ 68 h 70"/>
                <a:gd name="T20" fmla="*/ 23 w 81"/>
                <a:gd name="T21" fmla="*/ 69 h 70"/>
                <a:gd name="T22" fmla="*/ 42 w 81"/>
                <a:gd name="T23" fmla="*/ 60 h 70"/>
                <a:gd name="T24" fmla="*/ 47 w 81"/>
                <a:gd name="T25" fmla="*/ 56 h 70"/>
                <a:gd name="T26" fmla="*/ 51 w 81"/>
                <a:gd name="T27" fmla="*/ 59 h 70"/>
                <a:gd name="T28" fmla="*/ 62 w 81"/>
                <a:gd name="T29" fmla="*/ 39 h 70"/>
                <a:gd name="T30" fmla="*/ 65 w 81"/>
                <a:gd name="T31" fmla="*/ 38 h 70"/>
                <a:gd name="T32" fmla="*/ 76 w 81"/>
                <a:gd name="T33" fmla="*/ 19 h 70"/>
                <a:gd name="T34" fmla="*/ 78 w 81"/>
                <a:gd name="T35" fmla="*/ 21 h 70"/>
                <a:gd name="T36" fmla="*/ 81 w 81"/>
                <a:gd name="T37" fmla="*/ 13 h 70"/>
                <a:gd name="T38" fmla="*/ 67 w 81"/>
                <a:gd name="T39" fmla="*/ 7 h 70"/>
                <a:gd name="T40" fmla="*/ 51 w 81"/>
                <a:gd name="T41" fmla="*/ 2 h 70"/>
                <a:gd name="T42" fmla="*/ 51 w 81"/>
                <a:gd name="T43" fmla="*/ 2 h 70"/>
                <a:gd name="T44" fmla="*/ 45 w 81"/>
                <a:gd name="T45" fmla="*/ 2 h 70"/>
                <a:gd name="T46" fmla="*/ 39 w 81"/>
                <a:gd name="T47" fmla="*/ 7 h 70"/>
                <a:gd name="T48" fmla="*/ 37 w 81"/>
                <a:gd name="T49" fmla="*/ 11 h 70"/>
                <a:gd name="T50" fmla="*/ 35 w 81"/>
                <a:gd name="T51" fmla="*/ 11 h 70"/>
                <a:gd name="T52" fmla="*/ 26 w 81"/>
                <a:gd name="T53" fmla="*/ 23 h 70"/>
                <a:gd name="T54" fmla="*/ 20 w 81"/>
                <a:gd name="T55" fmla="*/ 31 h 70"/>
                <a:gd name="T56" fmla="*/ 20 w 81"/>
                <a:gd name="T57" fmla="*/ 30 h 70"/>
                <a:gd name="T58" fmla="*/ 19 w 81"/>
                <a:gd name="T59" fmla="*/ 34 h 70"/>
                <a:gd name="T60" fmla="*/ 17 w 81"/>
                <a:gd name="T61" fmla="*/ 33 h 70"/>
                <a:gd name="T62" fmla="*/ 16 w 81"/>
                <a:gd name="T63" fmla="*/ 38 h 70"/>
                <a:gd name="T64" fmla="*/ 15 w 81"/>
                <a:gd name="T65" fmla="*/ 37 h 70"/>
                <a:gd name="T66" fmla="*/ 15 w 81"/>
                <a:gd name="T67" fmla="*/ 38 h 70"/>
                <a:gd name="T68" fmla="*/ 8 w 81"/>
                <a:gd name="T69" fmla="*/ 45 h 70"/>
                <a:gd name="T70" fmla="*/ 7 w 81"/>
                <a:gd name="T71" fmla="*/ 43 h 70"/>
                <a:gd name="T72" fmla="*/ 7 w 81"/>
                <a:gd name="T73" fmla="*/ 43 h 70"/>
                <a:gd name="T74" fmla="*/ 7 w 81"/>
                <a:gd name="T75" fmla="*/ 45 h 70"/>
                <a:gd name="T76" fmla="*/ 6 w 81"/>
                <a:gd name="T77" fmla="*/ 44 h 70"/>
                <a:gd name="T78" fmla="*/ 6 w 81"/>
                <a:gd name="T79" fmla="*/ 46 h 70"/>
                <a:gd name="T80" fmla="*/ 6 w 81"/>
                <a:gd name="T81" fmla="*/ 47 h 70"/>
                <a:gd name="T82" fmla="*/ 5 w 81"/>
                <a:gd name="T83" fmla="*/ 46 h 70"/>
                <a:gd name="T84" fmla="*/ 3 w 81"/>
                <a:gd name="T85" fmla="*/ 50 h 70"/>
                <a:gd name="T86" fmla="*/ 1 w 81"/>
                <a:gd name="T87" fmla="*/ 57 h 70"/>
                <a:gd name="T88" fmla="*/ 8 w 81"/>
                <a:gd name="T89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70">
                  <a:moveTo>
                    <a:pt x="8" y="66"/>
                  </a:moveTo>
                  <a:cubicBezTo>
                    <a:pt x="9" y="65"/>
                    <a:pt x="9" y="64"/>
                    <a:pt x="10" y="63"/>
                  </a:cubicBezTo>
                  <a:cubicBezTo>
                    <a:pt x="12" y="63"/>
                    <a:pt x="9" y="67"/>
                    <a:pt x="11" y="67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6"/>
                    <a:pt x="13" y="68"/>
                    <a:pt x="13" y="69"/>
                  </a:cubicBezTo>
                  <a:cubicBezTo>
                    <a:pt x="14" y="70"/>
                    <a:pt x="16" y="70"/>
                    <a:pt x="17" y="70"/>
                  </a:cubicBezTo>
                  <a:cubicBezTo>
                    <a:pt x="18" y="69"/>
                    <a:pt x="18" y="68"/>
                    <a:pt x="19" y="68"/>
                  </a:cubicBezTo>
                  <a:cubicBezTo>
                    <a:pt x="19" y="68"/>
                    <a:pt x="20" y="69"/>
                    <a:pt x="20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2" y="68"/>
                    <a:pt x="22" y="68"/>
                  </a:cubicBezTo>
                  <a:cubicBezTo>
                    <a:pt x="22" y="68"/>
                    <a:pt x="22" y="68"/>
                    <a:pt x="23" y="69"/>
                  </a:cubicBezTo>
                  <a:cubicBezTo>
                    <a:pt x="29" y="67"/>
                    <a:pt x="36" y="63"/>
                    <a:pt x="42" y="60"/>
                  </a:cubicBezTo>
                  <a:cubicBezTo>
                    <a:pt x="44" y="58"/>
                    <a:pt x="46" y="57"/>
                    <a:pt x="47" y="56"/>
                  </a:cubicBezTo>
                  <a:cubicBezTo>
                    <a:pt x="49" y="56"/>
                    <a:pt x="50" y="58"/>
                    <a:pt x="51" y="59"/>
                  </a:cubicBezTo>
                  <a:cubicBezTo>
                    <a:pt x="55" y="50"/>
                    <a:pt x="59" y="48"/>
                    <a:pt x="62" y="39"/>
                  </a:cubicBezTo>
                  <a:cubicBezTo>
                    <a:pt x="63" y="39"/>
                    <a:pt x="64" y="40"/>
                    <a:pt x="65" y="38"/>
                  </a:cubicBezTo>
                  <a:cubicBezTo>
                    <a:pt x="69" y="31"/>
                    <a:pt x="73" y="23"/>
                    <a:pt x="76" y="19"/>
                  </a:cubicBezTo>
                  <a:cubicBezTo>
                    <a:pt x="77" y="18"/>
                    <a:pt x="77" y="22"/>
                    <a:pt x="78" y="21"/>
                  </a:cubicBezTo>
                  <a:cubicBezTo>
                    <a:pt x="79" y="18"/>
                    <a:pt x="79" y="15"/>
                    <a:pt x="81" y="13"/>
                  </a:cubicBezTo>
                  <a:cubicBezTo>
                    <a:pt x="77" y="8"/>
                    <a:pt x="72" y="10"/>
                    <a:pt x="67" y="7"/>
                  </a:cubicBezTo>
                  <a:cubicBezTo>
                    <a:pt x="64" y="10"/>
                    <a:pt x="53" y="5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0" y="1"/>
                    <a:pt x="48" y="0"/>
                    <a:pt x="45" y="2"/>
                  </a:cubicBezTo>
                  <a:cubicBezTo>
                    <a:pt x="43" y="4"/>
                    <a:pt x="41" y="5"/>
                    <a:pt x="39" y="7"/>
                  </a:cubicBezTo>
                  <a:cubicBezTo>
                    <a:pt x="38" y="9"/>
                    <a:pt x="37" y="10"/>
                    <a:pt x="37" y="11"/>
                  </a:cubicBezTo>
                  <a:cubicBezTo>
                    <a:pt x="36" y="11"/>
                    <a:pt x="36" y="10"/>
                    <a:pt x="35" y="11"/>
                  </a:cubicBezTo>
                  <a:cubicBezTo>
                    <a:pt x="31" y="14"/>
                    <a:pt x="29" y="18"/>
                    <a:pt x="26" y="23"/>
                  </a:cubicBezTo>
                  <a:cubicBezTo>
                    <a:pt x="24" y="26"/>
                    <a:pt x="21" y="29"/>
                    <a:pt x="20" y="31"/>
                  </a:cubicBezTo>
                  <a:cubicBezTo>
                    <a:pt x="20" y="31"/>
                    <a:pt x="20" y="31"/>
                    <a:pt x="20" y="30"/>
                  </a:cubicBezTo>
                  <a:cubicBezTo>
                    <a:pt x="18" y="32"/>
                    <a:pt x="22" y="30"/>
                    <a:pt x="19" y="34"/>
                  </a:cubicBezTo>
                  <a:cubicBezTo>
                    <a:pt x="19" y="32"/>
                    <a:pt x="18" y="33"/>
                    <a:pt x="17" y="33"/>
                  </a:cubicBezTo>
                  <a:cubicBezTo>
                    <a:pt x="15" y="36"/>
                    <a:pt x="18" y="35"/>
                    <a:pt x="16" y="38"/>
                  </a:cubicBezTo>
                  <a:cubicBezTo>
                    <a:pt x="15" y="38"/>
                    <a:pt x="17" y="33"/>
                    <a:pt x="15" y="37"/>
                  </a:cubicBezTo>
                  <a:cubicBezTo>
                    <a:pt x="14" y="37"/>
                    <a:pt x="15" y="38"/>
                    <a:pt x="15" y="38"/>
                  </a:cubicBezTo>
                  <a:cubicBezTo>
                    <a:pt x="13" y="38"/>
                    <a:pt x="9" y="41"/>
                    <a:pt x="8" y="45"/>
                  </a:cubicBezTo>
                  <a:cubicBezTo>
                    <a:pt x="7" y="45"/>
                    <a:pt x="8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4"/>
                    <a:pt x="7" y="45"/>
                    <a:pt x="7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7"/>
                    <a:pt x="6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8"/>
                    <a:pt x="4" y="49"/>
                    <a:pt x="3" y="50"/>
                  </a:cubicBezTo>
                  <a:cubicBezTo>
                    <a:pt x="2" y="53"/>
                    <a:pt x="0" y="56"/>
                    <a:pt x="1" y="57"/>
                  </a:cubicBezTo>
                  <a:cubicBezTo>
                    <a:pt x="2" y="61"/>
                    <a:pt x="5" y="64"/>
                    <a:pt x="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7161213" y="3197225"/>
              <a:ext cx="261938" cy="266700"/>
            </a:xfrm>
            <a:custGeom>
              <a:avLst/>
              <a:gdLst>
                <a:gd name="T0" fmla="*/ 7 w 70"/>
                <a:gd name="T1" fmla="*/ 69 h 71"/>
                <a:gd name="T2" fmla="*/ 9 w 70"/>
                <a:gd name="T3" fmla="*/ 66 h 71"/>
                <a:gd name="T4" fmla="*/ 9 w 70"/>
                <a:gd name="T5" fmla="*/ 69 h 71"/>
                <a:gd name="T6" fmla="*/ 11 w 70"/>
                <a:gd name="T7" fmla="*/ 67 h 71"/>
                <a:gd name="T8" fmla="*/ 11 w 70"/>
                <a:gd name="T9" fmla="*/ 71 h 71"/>
                <a:gd name="T10" fmla="*/ 15 w 70"/>
                <a:gd name="T11" fmla="*/ 71 h 71"/>
                <a:gd name="T12" fmla="*/ 16 w 70"/>
                <a:gd name="T13" fmla="*/ 69 h 71"/>
                <a:gd name="T14" fmla="*/ 17 w 70"/>
                <a:gd name="T15" fmla="*/ 70 h 71"/>
                <a:gd name="T16" fmla="*/ 18 w 70"/>
                <a:gd name="T17" fmla="*/ 70 h 71"/>
                <a:gd name="T18" fmla="*/ 19 w 70"/>
                <a:gd name="T19" fmla="*/ 68 h 71"/>
                <a:gd name="T20" fmla="*/ 19 w 70"/>
                <a:gd name="T21" fmla="*/ 69 h 71"/>
                <a:gd name="T22" fmla="*/ 36 w 70"/>
                <a:gd name="T23" fmla="*/ 58 h 71"/>
                <a:gd name="T24" fmla="*/ 40 w 70"/>
                <a:gd name="T25" fmla="*/ 54 h 71"/>
                <a:gd name="T26" fmla="*/ 43 w 70"/>
                <a:gd name="T27" fmla="*/ 56 h 71"/>
                <a:gd name="T28" fmla="*/ 54 w 70"/>
                <a:gd name="T29" fmla="*/ 35 h 71"/>
                <a:gd name="T30" fmla="*/ 56 w 70"/>
                <a:gd name="T31" fmla="*/ 34 h 71"/>
                <a:gd name="T32" fmla="*/ 66 w 70"/>
                <a:gd name="T33" fmla="*/ 15 h 71"/>
                <a:gd name="T34" fmla="*/ 67 w 70"/>
                <a:gd name="T35" fmla="*/ 16 h 71"/>
                <a:gd name="T36" fmla="*/ 70 w 70"/>
                <a:gd name="T37" fmla="*/ 8 h 71"/>
                <a:gd name="T38" fmla="*/ 58 w 70"/>
                <a:gd name="T39" fmla="*/ 4 h 71"/>
                <a:gd name="T40" fmla="*/ 45 w 70"/>
                <a:gd name="T41" fmla="*/ 2 h 71"/>
                <a:gd name="T42" fmla="*/ 44 w 70"/>
                <a:gd name="T43" fmla="*/ 2 h 71"/>
                <a:gd name="T44" fmla="*/ 39 w 70"/>
                <a:gd name="T45" fmla="*/ 3 h 71"/>
                <a:gd name="T46" fmla="*/ 34 w 70"/>
                <a:gd name="T47" fmla="*/ 8 h 71"/>
                <a:gd name="T48" fmla="*/ 32 w 70"/>
                <a:gd name="T49" fmla="*/ 13 h 71"/>
                <a:gd name="T50" fmla="*/ 30 w 70"/>
                <a:gd name="T51" fmla="*/ 13 h 71"/>
                <a:gd name="T52" fmla="*/ 23 w 70"/>
                <a:gd name="T53" fmla="*/ 26 h 71"/>
                <a:gd name="T54" fmla="*/ 18 w 70"/>
                <a:gd name="T55" fmla="*/ 34 h 71"/>
                <a:gd name="T56" fmla="*/ 17 w 70"/>
                <a:gd name="T57" fmla="*/ 33 h 71"/>
                <a:gd name="T58" fmla="*/ 16 w 70"/>
                <a:gd name="T59" fmla="*/ 36 h 71"/>
                <a:gd name="T60" fmla="*/ 15 w 70"/>
                <a:gd name="T61" fmla="*/ 36 h 71"/>
                <a:gd name="T62" fmla="*/ 14 w 70"/>
                <a:gd name="T63" fmla="*/ 41 h 71"/>
                <a:gd name="T64" fmla="*/ 13 w 70"/>
                <a:gd name="T65" fmla="*/ 40 h 71"/>
                <a:gd name="T66" fmla="*/ 13 w 70"/>
                <a:gd name="T67" fmla="*/ 41 h 71"/>
                <a:gd name="T68" fmla="*/ 7 w 70"/>
                <a:gd name="T69" fmla="*/ 49 h 71"/>
                <a:gd name="T70" fmla="*/ 6 w 70"/>
                <a:gd name="T71" fmla="*/ 47 h 71"/>
                <a:gd name="T72" fmla="*/ 6 w 70"/>
                <a:gd name="T73" fmla="*/ 47 h 71"/>
                <a:gd name="T74" fmla="*/ 6 w 70"/>
                <a:gd name="T75" fmla="*/ 49 h 71"/>
                <a:gd name="T76" fmla="*/ 6 w 70"/>
                <a:gd name="T77" fmla="*/ 48 h 71"/>
                <a:gd name="T78" fmla="*/ 5 w 70"/>
                <a:gd name="T79" fmla="*/ 50 h 71"/>
                <a:gd name="T80" fmla="*/ 5 w 70"/>
                <a:gd name="T81" fmla="*/ 51 h 71"/>
                <a:gd name="T82" fmla="*/ 4 w 70"/>
                <a:gd name="T83" fmla="*/ 51 h 71"/>
                <a:gd name="T84" fmla="*/ 3 w 70"/>
                <a:gd name="T85" fmla="*/ 54 h 71"/>
                <a:gd name="T86" fmla="*/ 1 w 70"/>
                <a:gd name="T87" fmla="*/ 61 h 71"/>
                <a:gd name="T88" fmla="*/ 7 w 70"/>
                <a:gd name="T89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" h="71">
                  <a:moveTo>
                    <a:pt x="7" y="69"/>
                  </a:moveTo>
                  <a:cubicBezTo>
                    <a:pt x="7" y="68"/>
                    <a:pt x="8" y="66"/>
                    <a:pt x="9" y="66"/>
                  </a:cubicBezTo>
                  <a:cubicBezTo>
                    <a:pt x="10" y="65"/>
                    <a:pt x="8" y="70"/>
                    <a:pt x="9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8"/>
                    <a:pt x="11" y="69"/>
                    <a:pt x="11" y="71"/>
                  </a:cubicBezTo>
                  <a:cubicBezTo>
                    <a:pt x="12" y="71"/>
                    <a:pt x="13" y="71"/>
                    <a:pt x="15" y="71"/>
                  </a:cubicBezTo>
                  <a:cubicBezTo>
                    <a:pt x="15" y="70"/>
                    <a:pt x="15" y="69"/>
                    <a:pt x="16" y="69"/>
                  </a:cubicBezTo>
                  <a:cubicBezTo>
                    <a:pt x="16" y="69"/>
                    <a:pt x="17" y="70"/>
                    <a:pt x="17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18" y="69"/>
                    <a:pt x="19" y="68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5" y="66"/>
                    <a:pt x="30" y="62"/>
                    <a:pt x="36" y="58"/>
                  </a:cubicBezTo>
                  <a:cubicBezTo>
                    <a:pt x="38" y="56"/>
                    <a:pt x="39" y="54"/>
                    <a:pt x="40" y="54"/>
                  </a:cubicBezTo>
                  <a:cubicBezTo>
                    <a:pt x="42" y="53"/>
                    <a:pt x="42" y="55"/>
                    <a:pt x="43" y="56"/>
                  </a:cubicBezTo>
                  <a:cubicBezTo>
                    <a:pt x="47" y="48"/>
                    <a:pt x="51" y="44"/>
                    <a:pt x="54" y="35"/>
                  </a:cubicBezTo>
                  <a:cubicBezTo>
                    <a:pt x="54" y="36"/>
                    <a:pt x="55" y="37"/>
                    <a:pt x="56" y="34"/>
                  </a:cubicBezTo>
                  <a:cubicBezTo>
                    <a:pt x="59" y="27"/>
                    <a:pt x="63" y="19"/>
                    <a:pt x="66" y="15"/>
                  </a:cubicBezTo>
                  <a:cubicBezTo>
                    <a:pt x="67" y="14"/>
                    <a:pt x="66" y="17"/>
                    <a:pt x="67" y="16"/>
                  </a:cubicBezTo>
                  <a:cubicBezTo>
                    <a:pt x="68" y="14"/>
                    <a:pt x="69" y="11"/>
                    <a:pt x="70" y="8"/>
                  </a:cubicBezTo>
                  <a:cubicBezTo>
                    <a:pt x="67" y="4"/>
                    <a:pt x="62" y="6"/>
                    <a:pt x="58" y="4"/>
                  </a:cubicBezTo>
                  <a:cubicBezTo>
                    <a:pt x="55" y="7"/>
                    <a:pt x="46" y="5"/>
                    <a:pt x="45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2" y="0"/>
                    <a:pt x="39" y="3"/>
                  </a:cubicBezTo>
                  <a:cubicBezTo>
                    <a:pt x="37" y="4"/>
                    <a:pt x="36" y="6"/>
                    <a:pt x="34" y="8"/>
                  </a:cubicBezTo>
                  <a:cubicBezTo>
                    <a:pt x="33" y="10"/>
                    <a:pt x="33" y="11"/>
                    <a:pt x="32" y="13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27" y="16"/>
                    <a:pt x="25" y="20"/>
                    <a:pt x="23" y="26"/>
                  </a:cubicBezTo>
                  <a:cubicBezTo>
                    <a:pt x="21" y="28"/>
                    <a:pt x="19" y="31"/>
                    <a:pt x="18" y="34"/>
                  </a:cubicBezTo>
                  <a:cubicBezTo>
                    <a:pt x="18" y="34"/>
                    <a:pt x="17" y="34"/>
                    <a:pt x="17" y="33"/>
                  </a:cubicBezTo>
                  <a:cubicBezTo>
                    <a:pt x="16" y="36"/>
                    <a:pt x="19" y="33"/>
                    <a:pt x="16" y="36"/>
                  </a:cubicBezTo>
                  <a:cubicBezTo>
                    <a:pt x="17" y="35"/>
                    <a:pt x="15" y="36"/>
                    <a:pt x="15" y="36"/>
                  </a:cubicBezTo>
                  <a:cubicBezTo>
                    <a:pt x="13" y="39"/>
                    <a:pt x="16" y="38"/>
                    <a:pt x="14" y="41"/>
                  </a:cubicBezTo>
                  <a:cubicBezTo>
                    <a:pt x="13" y="42"/>
                    <a:pt x="15" y="36"/>
                    <a:pt x="13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11" y="42"/>
                    <a:pt x="8" y="45"/>
                    <a:pt x="7" y="49"/>
                  </a:cubicBezTo>
                  <a:cubicBezTo>
                    <a:pt x="6" y="49"/>
                    <a:pt x="7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8"/>
                    <a:pt x="6" y="49"/>
                    <a:pt x="6" y="49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3" y="53"/>
                    <a:pt x="3" y="54"/>
                  </a:cubicBezTo>
                  <a:cubicBezTo>
                    <a:pt x="2" y="57"/>
                    <a:pt x="0" y="61"/>
                    <a:pt x="1" y="61"/>
                  </a:cubicBezTo>
                  <a:cubicBezTo>
                    <a:pt x="2" y="65"/>
                    <a:pt x="4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5978525" y="2544763"/>
              <a:ext cx="592138" cy="303213"/>
            </a:xfrm>
            <a:custGeom>
              <a:avLst/>
              <a:gdLst>
                <a:gd name="T0" fmla="*/ 129 w 158"/>
                <a:gd name="T1" fmla="*/ 3 h 81"/>
                <a:gd name="T2" fmla="*/ 128 w 158"/>
                <a:gd name="T3" fmla="*/ 7 h 81"/>
                <a:gd name="T4" fmla="*/ 123 w 158"/>
                <a:gd name="T5" fmla="*/ 3 h 81"/>
                <a:gd name="T6" fmla="*/ 122 w 158"/>
                <a:gd name="T7" fmla="*/ 5 h 81"/>
                <a:gd name="T8" fmla="*/ 118 w 158"/>
                <a:gd name="T9" fmla="*/ 1 h 81"/>
                <a:gd name="T10" fmla="*/ 107 w 158"/>
                <a:gd name="T11" fmla="*/ 0 h 81"/>
                <a:gd name="T12" fmla="*/ 107 w 158"/>
                <a:gd name="T13" fmla="*/ 2 h 81"/>
                <a:gd name="T14" fmla="*/ 102 w 158"/>
                <a:gd name="T15" fmla="*/ 0 h 81"/>
                <a:gd name="T16" fmla="*/ 101 w 158"/>
                <a:gd name="T17" fmla="*/ 0 h 81"/>
                <a:gd name="T18" fmla="*/ 100 w 158"/>
                <a:gd name="T19" fmla="*/ 2 h 81"/>
                <a:gd name="T20" fmla="*/ 98 w 158"/>
                <a:gd name="T21" fmla="*/ 1 h 81"/>
                <a:gd name="T22" fmla="*/ 63 w 158"/>
                <a:gd name="T23" fmla="*/ 8 h 81"/>
                <a:gd name="T24" fmla="*/ 55 w 158"/>
                <a:gd name="T25" fmla="*/ 11 h 81"/>
                <a:gd name="T26" fmla="*/ 45 w 158"/>
                <a:gd name="T27" fmla="*/ 7 h 81"/>
                <a:gd name="T28" fmla="*/ 31 w 158"/>
                <a:gd name="T29" fmla="*/ 26 h 81"/>
                <a:gd name="T30" fmla="*/ 24 w 158"/>
                <a:gd name="T31" fmla="*/ 26 h 81"/>
                <a:gd name="T32" fmla="*/ 8 w 158"/>
                <a:gd name="T33" fmla="*/ 42 h 81"/>
                <a:gd name="T34" fmla="*/ 2 w 158"/>
                <a:gd name="T35" fmla="*/ 39 h 81"/>
                <a:gd name="T36" fmla="*/ 1 w 158"/>
                <a:gd name="T37" fmla="*/ 47 h 81"/>
                <a:gd name="T38" fmla="*/ 52 w 158"/>
                <a:gd name="T39" fmla="*/ 66 h 81"/>
                <a:gd name="T40" fmla="*/ 81 w 158"/>
                <a:gd name="T41" fmla="*/ 70 h 81"/>
                <a:gd name="T42" fmla="*/ 111 w 158"/>
                <a:gd name="T43" fmla="*/ 78 h 81"/>
                <a:gd name="T44" fmla="*/ 112 w 158"/>
                <a:gd name="T45" fmla="*/ 78 h 81"/>
                <a:gd name="T46" fmla="*/ 131 w 158"/>
                <a:gd name="T47" fmla="*/ 78 h 81"/>
                <a:gd name="T48" fmla="*/ 139 w 158"/>
                <a:gd name="T49" fmla="*/ 72 h 81"/>
                <a:gd name="T50" fmla="*/ 137 w 158"/>
                <a:gd name="T51" fmla="*/ 67 h 81"/>
                <a:gd name="T52" fmla="*/ 143 w 158"/>
                <a:gd name="T53" fmla="*/ 67 h 81"/>
                <a:gd name="T54" fmla="*/ 145 w 158"/>
                <a:gd name="T55" fmla="*/ 53 h 81"/>
                <a:gd name="T56" fmla="*/ 145 w 158"/>
                <a:gd name="T57" fmla="*/ 43 h 81"/>
                <a:gd name="T58" fmla="*/ 149 w 158"/>
                <a:gd name="T59" fmla="*/ 44 h 81"/>
                <a:gd name="T60" fmla="*/ 146 w 158"/>
                <a:gd name="T61" fmla="*/ 40 h 81"/>
                <a:gd name="T62" fmla="*/ 151 w 158"/>
                <a:gd name="T63" fmla="*/ 40 h 81"/>
                <a:gd name="T64" fmla="*/ 147 w 158"/>
                <a:gd name="T65" fmla="*/ 35 h 81"/>
                <a:gd name="T66" fmla="*/ 151 w 158"/>
                <a:gd name="T67" fmla="*/ 36 h 81"/>
                <a:gd name="T68" fmla="*/ 149 w 158"/>
                <a:gd name="T69" fmla="*/ 35 h 81"/>
                <a:gd name="T70" fmla="*/ 153 w 158"/>
                <a:gd name="T71" fmla="*/ 25 h 81"/>
                <a:gd name="T72" fmla="*/ 158 w 158"/>
                <a:gd name="T73" fmla="*/ 27 h 81"/>
                <a:gd name="T74" fmla="*/ 158 w 158"/>
                <a:gd name="T75" fmla="*/ 27 h 81"/>
                <a:gd name="T76" fmla="*/ 156 w 158"/>
                <a:gd name="T77" fmla="*/ 26 h 81"/>
                <a:gd name="T78" fmla="*/ 158 w 158"/>
                <a:gd name="T79" fmla="*/ 26 h 81"/>
                <a:gd name="T80" fmla="*/ 158 w 158"/>
                <a:gd name="T81" fmla="*/ 24 h 81"/>
                <a:gd name="T82" fmla="*/ 156 w 158"/>
                <a:gd name="T83" fmla="*/ 23 h 81"/>
                <a:gd name="T84" fmla="*/ 158 w 158"/>
                <a:gd name="T85" fmla="*/ 23 h 81"/>
                <a:gd name="T86" fmla="*/ 157 w 158"/>
                <a:gd name="T87" fmla="*/ 19 h 81"/>
                <a:gd name="T88" fmla="*/ 153 w 158"/>
                <a:gd name="T89" fmla="*/ 11 h 81"/>
                <a:gd name="T90" fmla="*/ 129 w 158"/>
                <a:gd name="T9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8" h="81">
                  <a:moveTo>
                    <a:pt x="129" y="3"/>
                  </a:moveTo>
                  <a:cubicBezTo>
                    <a:pt x="129" y="4"/>
                    <a:pt x="129" y="6"/>
                    <a:pt x="128" y="7"/>
                  </a:cubicBezTo>
                  <a:cubicBezTo>
                    <a:pt x="126" y="8"/>
                    <a:pt x="125" y="2"/>
                    <a:pt x="123" y="3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0" y="4"/>
                    <a:pt x="119" y="2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1"/>
                    <a:pt x="107" y="2"/>
                    <a:pt x="107" y="2"/>
                  </a:cubicBezTo>
                  <a:cubicBezTo>
                    <a:pt x="105" y="2"/>
                    <a:pt x="104" y="1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1"/>
                    <a:pt x="100" y="2"/>
                    <a:pt x="100" y="2"/>
                  </a:cubicBezTo>
                  <a:cubicBezTo>
                    <a:pt x="99" y="2"/>
                    <a:pt x="98" y="1"/>
                    <a:pt x="98" y="1"/>
                  </a:cubicBezTo>
                  <a:cubicBezTo>
                    <a:pt x="87" y="3"/>
                    <a:pt x="76" y="6"/>
                    <a:pt x="63" y="8"/>
                  </a:cubicBezTo>
                  <a:cubicBezTo>
                    <a:pt x="60" y="10"/>
                    <a:pt x="57" y="11"/>
                    <a:pt x="55" y="11"/>
                  </a:cubicBezTo>
                  <a:cubicBezTo>
                    <a:pt x="51" y="11"/>
                    <a:pt x="48" y="8"/>
                    <a:pt x="45" y="7"/>
                  </a:cubicBezTo>
                  <a:cubicBezTo>
                    <a:pt x="42" y="15"/>
                    <a:pt x="33" y="17"/>
                    <a:pt x="31" y="26"/>
                  </a:cubicBezTo>
                  <a:cubicBezTo>
                    <a:pt x="29" y="25"/>
                    <a:pt x="26" y="23"/>
                    <a:pt x="24" y="26"/>
                  </a:cubicBezTo>
                  <a:cubicBezTo>
                    <a:pt x="21" y="33"/>
                    <a:pt x="16" y="41"/>
                    <a:pt x="8" y="42"/>
                  </a:cubicBezTo>
                  <a:cubicBezTo>
                    <a:pt x="6" y="42"/>
                    <a:pt x="3" y="38"/>
                    <a:pt x="2" y="39"/>
                  </a:cubicBezTo>
                  <a:cubicBezTo>
                    <a:pt x="0" y="41"/>
                    <a:pt x="3" y="45"/>
                    <a:pt x="1" y="47"/>
                  </a:cubicBezTo>
                  <a:cubicBezTo>
                    <a:pt x="17" y="57"/>
                    <a:pt x="35" y="60"/>
                    <a:pt x="52" y="66"/>
                  </a:cubicBezTo>
                  <a:cubicBezTo>
                    <a:pt x="56" y="65"/>
                    <a:pt x="68" y="68"/>
                    <a:pt x="81" y="70"/>
                  </a:cubicBezTo>
                  <a:cubicBezTo>
                    <a:pt x="93" y="73"/>
                    <a:pt x="106" y="76"/>
                    <a:pt x="111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8" y="80"/>
                    <a:pt x="125" y="81"/>
                    <a:pt x="131" y="78"/>
                  </a:cubicBezTo>
                  <a:cubicBezTo>
                    <a:pt x="133" y="77"/>
                    <a:pt x="136" y="75"/>
                    <a:pt x="139" y="72"/>
                  </a:cubicBezTo>
                  <a:cubicBezTo>
                    <a:pt x="138" y="71"/>
                    <a:pt x="137" y="69"/>
                    <a:pt x="137" y="67"/>
                  </a:cubicBezTo>
                  <a:cubicBezTo>
                    <a:pt x="139" y="68"/>
                    <a:pt x="141" y="69"/>
                    <a:pt x="143" y="67"/>
                  </a:cubicBezTo>
                  <a:cubicBezTo>
                    <a:pt x="148" y="64"/>
                    <a:pt x="146" y="59"/>
                    <a:pt x="145" y="53"/>
                  </a:cubicBezTo>
                  <a:cubicBezTo>
                    <a:pt x="144" y="50"/>
                    <a:pt x="147" y="46"/>
                    <a:pt x="145" y="43"/>
                  </a:cubicBezTo>
                  <a:cubicBezTo>
                    <a:pt x="147" y="43"/>
                    <a:pt x="148" y="43"/>
                    <a:pt x="149" y="44"/>
                  </a:cubicBezTo>
                  <a:cubicBezTo>
                    <a:pt x="150" y="41"/>
                    <a:pt x="144" y="44"/>
                    <a:pt x="146" y="40"/>
                  </a:cubicBezTo>
                  <a:cubicBezTo>
                    <a:pt x="147" y="41"/>
                    <a:pt x="149" y="40"/>
                    <a:pt x="151" y="40"/>
                  </a:cubicBezTo>
                  <a:cubicBezTo>
                    <a:pt x="151" y="37"/>
                    <a:pt x="146" y="38"/>
                    <a:pt x="147" y="35"/>
                  </a:cubicBezTo>
                  <a:cubicBezTo>
                    <a:pt x="147" y="34"/>
                    <a:pt x="150" y="40"/>
                    <a:pt x="151" y="36"/>
                  </a:cubicBezTo>
                  <a:cubicBezTo>
                    <a:pt x="151" y="35"/>
                    <a:pt x="150" y="35"/>
                    <a:pt x="149" y="35"/>
                  </a:cubicBezTo>
                  <a:cubicBezTo>
                    <a:pt x="154" y="34"/>
                    <a:pt x="157" y="30"/>
                    <a:pt x="153" y="25"/>
                  </a:cubicBezTo>
                  <a:cubicBezTo>
                    <a:pt x="155" y="25"/>
                    <a:pt x="156" y="27"/>
                    <a:pt x="158" y="27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6" y="26"/>
                    <a:pt x="156" y="26"/>
                  </a:cubicBezTo>
                  <a:cubicBezTo>
                    <a:pt x="158" y="26"/>
                    <a:pt x="158" y="26"/>
                    <a:pt x="158" y="26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7" y="24"/>
                    <a:pt x="157" y="23"/>
                    <a:pt x="156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2"/>
                    <a:pt x="157" y="21"/>
                    <a:pt x="157" y="19"/>
                  </a:cubicBezTo>
                  <a:cubicBezTo>
                    <a:pt x="155" y="16"/>
                    <a:pt x="154" y="12"/>
                    <a:pt x="153" y="11"/>
                  </a:cubicBezTo>
                  <a:cubicBezTo>
                    <a:pt x="145" y="8"/>
                    <a:pt x="137" y="5"/>
                    <a:pt x="1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6946900" y="2401888"/>
              <a:ext cx="379413" cy="280988"/>
            </a:xfrm>
            <a:custGeom>
              <a:avLst/>
              <a:gdLst>
                <a:gd name="T0" fmla="*/ 12 w 101"/>
                <a:gd name="T1" fmla="*/ 71 h 75"/>
                <a:gd name="T2" fmla="*/ 14 w 101"/>
                <a:gd name="T3" fmla="*/ 68 h 75"/>
                <a:gd name="T4" fmla="*/ 16 w 101"/>
                <a:gd name="T5" fmla="*/ 71 h 75"/>
                <a:gd name="T6" fmla="*/ 17 w 101"/>
                <a:gd name="T7" fmla="*/ 69 h 75"/>
                <a:gd name="T8" fmla="*/ 18 w 101"/>
                <a:gd name="T9" fmla="*/ 74 h 75"/>
                <a:gd name="T10" fmla="*/ 24 w 101"/>
                <a:gd name="T11" fmla="*/ 75 h 75"/>
                <a:gd name="T12" fmla="*/ 25 w 101"/>
                <a:gd name="T13" fmla="*/ 73 h 75"/>
                <a:gd name="T14" fmla="*/ 27 w 101"/>
                <a:gd name="T15" fmla="*/ 75 h 75"/>
                <a:gd name="T16" fmla="*/ 28 w 101"/>
                <a:gd name="T17" fmla="*/ 75 h 75"/>
                <a:gd name="T18" fmla="*/ 29 w 101"/>
                <a:gd name="T19" fmla="*/ 73 h 75"/>
                <a:gd name="T20" fmla="*/ 30 w 101"/>
                <a:gd name="T21" fmla="*/ 74 h 75"/>
                <a:gd name="T22" fmla="*/ 53 w 101"/>
                <a:gd name="T23" fmla="*/ 67 h 75"/>
                <a:gd name="T24" fmla="*/ 59 w 101"/>
                <a:gd name="T25" fmla="*/ 63 h 75"/>
                <a:gd name="T26" fmla="*/ 64 w 101"/>
                <a:gd name="T27" fmla="*/ 67 h 75"/>
                <a:gd name="T28" fmla="*/ 78 w 101"/>
                <a:gd name="T29" fmla="*/ 48 h 75"/>
                <a:gd name="T30" fmla="*/ 81 w 101"/>
                <a:gd name="T31" fmla="*/ 47 h 75"/>
                <a:gd name="T32" fmla="*/ 95 w 101"/>
                <a:gd name="T33" fmla="*/ 30 h 75"/>
                <a:gd name="T34" fmla="*/ 98 w 101"/>
                <a:gd name="T35" fmla="*/ 33 h 75"/>
                <a:gd name="T36" fmla="*/ 101 w 101"/>
                <a:gd name="T37" fmla="*/ 25 h 75"/>
                <a:gd name="T38" fmla="*/ 76 w 101"/>
                <a:gd name="T39" fmla="*/ 13 h 75"/>
                <a:gd name="T40" fmla="*/ 48 w 101"/>
                <a:gd name="T41" fmla="*/ 3 h 75"/>
                <a:gd name="T42" fmla="*/ 47 w 101"/>
                <a:gd name="T43" fmla="*/ 2 h 75"/>
                <a:gd name="T44" fmla="*/ 38 w 101"/>
                <a:gd name="T45" fmla="*/ 2 h 75"/>
                <a:gd name="T46" fmla="*/ 31 w 101"/>
                <a:gd name="T47" fmla="*/ 6 h 75"/>
                <a:gd name="T48" fmla="*/ 30 w 101"/>
                <a:gd name="T49" fmla="*/ 11 h 75"/>
                <a:gd name="T50" fmla="*/ 27 w 101"/>
                <a:gd name="T51" fmla="*/ 11 h 75"/>
                <a:gd name="T52" fmla="*/ 20 w 101"/>
                <a:gd name="T53" fmla="*/ 24 h 75"/>
                <a:gd name="T54" fmla="*/ 17 w 101"/>
                <a:gd name="T55" fmla="*/ 33 h 75"/>
                <a:gd name="T56" fmla="*/ 15 w 101"/>
                <a:gd name="T57" fmla="*/ 32 h 75"/>
                <a:gd name="T58" fmla="*/ 15 w 101"/>
                <a:gd name="T59" fmla="*/ 35 h 75"/>
                <a:gd name="T60" fmla="*/ 13 w 101"/>
                <a:gd name="T61" fmla="*/ 35 h 75"/>
                <a:gd name="T62" fmla="*/ 13 w 101"/>
                <a:gd name="T63" fmla="*/ 40 h 75"/>
                <a:gd name="T64" fmla="*/ 11 w 101"/>
                <a:gd name="T65" fmla="*/ 39 h 75"/>
                <a:gd name="T66" fmla="*/ 12 w 101"/>
                <a:gd name="T67" fmla="*/ 40 h 75"/>
                <a:gd name="T68" fmla="*/ 6 w 101"/>
                <a:gd name="T69" fmla="*/ 49 h 75"/>
                <a:gd name="T70" fmla="*/ 4 w 101"/>
                <a:gd name="T71" fmla="*/ 46 h 75"/>
                <a:gd name="T72" fmla="*/ 4 w 101"/>
                <a:gd name="T73" fmla="*/ 46 h 75"/>
                <a:gd name="T74" fmla="*/ 5 w 101"/>
                <a:gd name="T75" fmla="*/ 48 h 75"/>
                <a:gd name="T76" fmla="*/ 3 w 101"/>
                <a:gd name="T77" fmla="*/ 47 h 75"/>
                <a:gd name="T78" fmla="*/ 3 w 101"/>
                <a:gd name="T79" fmla="*/ 49 h 75"/>
                <a:gd name="T80" fmla="*/ 3 w 101"/>
                <a:gd name="T81" fmla="*/ 50 h 75"/>
                <a:gd name="T82" fmla="*/ 3 w 101"/>
                <a:gd name="T83" fmla="*/ 50 h 75"/>
                <a:gd name="T84" fmla="*/ 1 w 101"/>
                <a:gd name="T85" fmla="*/ 54 h 75"/>
                <a:gd name="T86" fmla="*/ 1 w 101"/>
                <a:gd name="T87" fmla="*/ 61 h 75"/>
                <a:gd name="T88" fmla="*/ 12 w 101"/>
                <a:gd name="T89" fmla="*/ 7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75">
                  <a:moveTo>
                    <a:pt x="12" y="71"/>
                  </a:moveTo>
                  <a:cubicBezTo>
                    <a:pt x="12" y="70"/>
                    <a:pt x="13" y="68"/>
                    <a:pt x="14" y="68"/>
                  </a:cubicBezTo>
                  <a:cubicBezTo>
                    <a:pt x="15" y="67"/>
                    <a:pt x="14" y="72"/>
                    <a:pt x="16" y="71"/>
                  </a:cubicBezTo>
                  <a:cubicBezTo>
                    <a:pt x="16" y="71"/>
                    <a:pt x="17" y="70"/>
                    <a:pt x="17" y="69"/>
                  </a:cubicBezTo>
                  <a:cubicBezTo>
                    <a:pt x="17" y="70"/>
                    <a:pt x="18" y="72"/>
                    <a:pt x="18" y="74"/>
                  </a:cubicBezTo>
                  <a:cubicBezTo>
                    <a:pt x="20" y="74"/>
                    <a:pt x="22" y="75"/>
                    <a:pt x="24" y="75"/>
                  </a:cubicBezTo>
                  <a:cubicBezTo>
                    <a:pt x="24" y="74"/>
                    <a:pt x="25" y="73"/>
                    <a:pt x="25" y="73"/>
                  </a:cubicBezTo>
                  <a:cubicBezTo>
                    <a:pt x="26" y="73"/>
                    <a:pt x="26" y="74"/>
                    <a:pt x="2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9" y="73"/>
                    <a:pt x="29" y="73"/>
                  </a:cubicBezTo>
                  <a:cubicBezTo>
                    <a:pt x="30" y="73"/>
                    <a:pt x="30" y="74"/>
                    <a:pt x="30" y="74"/>
                  </a:cubicBezTo>
                  <a:cubicBezTo>
                    <a:pt x="37" y="72"/>
                    <a:pt x="45" y="69"/>
                    <a:pt x="53" y="67"/>
                  </a:cubicBezTo>
                  <a:cubicBezTo>
                    <a:pt x="56" y="65"/>
                    <a:pt x="58" y="64"/>
                    <a:pt x="59" y="63"/>
                  </a:cubicBezTo>
                  <a:cubicBezTo>
                    <a:pt x="61" y="63"/>
                    <a:pt x="63" y="66"/>
                    <a:pt x="64" y="67"/>
                  </a:cubicBezTo>
                  <a:cubicBezTo>
                    <a:pt x="68" y="59"/>
                    <a:pt x="74" y="57"/>
                    <a:pt x="78" y="48"/>
                  </a:cubicBezTo>
                  <a:cubicBezTo>
                    <a:pt x="79" y="49"/>
                    <a:pt x="80" y="50"/>
                    <a:pt x="81" y="47"/>
                  </a:cubicBezTo>
                  <a:cubicBezTo>
                    <a:pt x="85" y="41"/>
                    <a:pt x="90" y="33"/>
                    <a:pt x="95" y="30"/>
                  </a:cubicBezTo>
                  <a:cubicBezTo>
                    <a:pt x="97" y="30"/>
                    <a:pt x="97" y="34"/>
                    <a:pt x="98" y="33"/>
                  </a:cubicBezTo>
                  <a:cubicBezTo>
                    <a:pt x="100" y="31"/>
                    <a:pt x="99" y="27"/>
                    <a:pt x="101" y="25"/>
                  </a:cubicBezTo>
                  <a:cubicBezTo>
                    <a:pt x="94" y="18"/>
                    <a:pt x="85" y="17"/>
                    <a:pt x="76" y="13"/>
                  </a:cubicBezTo>
                  <a:cubicBezTo>
                    <a:pt x="72" y="15"/>
                    <a:pt x="52" y="7"/>
                    <a:pt x="48" y="3"/>
                  </a:cubicBezTo>
                  <a:cubicBezTo>
                    <a:pt x="48" y="3"/>
                    <a:pt x="48" y="2"/>
                    <a:pt x="47" y="2"/>
                  </a:cubicBezTo>
                  <a:cubicBezTo>
                    <a:pt x="45" y="1"/>
                    <a:pt x="41" y="0"/>
                    <a:pt x="38" y="2"/>
                  </a:cubicBezTo>
                  <a:cubicBezTo>
                    <a:pt x="36" y="3"/>
                    <a:pt x="33" y="5"/>
                    <a:pt x="31" y="6"/>
                  </a:cubicBezTo>
                  <a:cubicBezTo>
                    <a:pt x="31" y="8"/>
                    <a:pt x="31" y="10"/>
                    <a:pt x="30" y="11"/>
                  </a:cubicBezTo>
                  <a:cubicBezTo>
                    <a:pt x="29" y="10"/>
                    <a:pt x="28" y="10"/>
                    <a:pt x="27" y="11"/>
                  </a:cubicBezTo>
                  <a:cubicBezTo>
                    <a:pt x="23" y="13"/>
                    <a:pt x="22" y="18"/>
                    <a:pt x="20" y="24"/>
                  </a:cubicBezTo>
                  <a:cubicBezTo>
                    <a:pt x="20" y="27"/>
                    <a:pt x="17" y="30"/>
                    <a:pt x="17" y="33"/>
                  </a:cubicBezTo>
                  <a:cubicBezTo>
                    <a:pt x="16" y="33"/>
                    <a:pt x="16" y="32"/>
                    <a:pt x="15" y="32"/>
                  </a:cubicBezTo>
                  <a:cubicBezTo>
                    <a:pt x="14" y="34"/>
                    <a:pt x="18" y="32"/>
                    <a:pt x="15" y="35"/>
                  </a:cubicBezTo>
                  <a:cubicBezTo>
                    <a:pt x="15" y="34"/>
                    <a:pt x="14" y="35"/>
                    <a:pt x="13" y="35"/>
                  </a:cubicBezTo>
                  <a:cubicBezTo>
                    <a:pt x="12" y="38"/>
                    <a:pt x="15" y="37"/>
                    <a:pt x="13" y="40"/>
                  </a:cubicBezTo>
                  <a:cubicBezTo>
                    <a:pt x="12" y="41"/>
                    <a:pt x="13" y="35"/>
                    <a:pt x="11" y="39"/>
                  </a:cubicBezTo>
                  <a:cubicBezTo>
                    <a:pt x="11" y="39"/>
                    <a:pt x="11" y="40"/>
                    <a:pt x="12" y="40"/>
                  </a:cubicBezTo>
                  <a:cubicBezTo>
                    <a:pt x="9" y="40"/>
                    <a:pt x="6" y="43"/>
                    <a:pt x="6" y="49"/>
                  </a:cubicBezTo>
                  <a:cubicBezTo>
                    <a:pt x="5" y="48"/>
                    <a:pt x="5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8"/>
                    <a:pt x="5" y="48"/>
                  </a:cubicBezTo>
                  <a:cubicBezTo>
                    <a:pt x="4" y="48"/>
                    <a:pt x="4" y="47"/>
                    <a:pt x="3" y="47"/>
                  </a:cubicBezTo>
                  <a:cubicBezTo>
                    <a:pt x="3" y="48"/>
                    <a:pt x="3" y="48"/>
                    <a:pt x="3" y="49"/>
                  </a:cubicBezTo>
                  <a:cubicBezTo>
                    <a:pt x="3" y="49"/>
                    <a:pt x="3" y="50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1"/>
                    <a:pt x="2" y="52"/>
                    <a:pt x="1" y="54"/>
                  </a:cubicBezTo>
                  <a:cubicBezTo>
                    <a:pt x="1" y="57"/>
                    <a:pt x="0" y="61"/>
                    <a:pt x="1" y="61"/>
                  </a:cubicBezTo>
                  <a:cubicBezTo>
                    <a:pt x="4" y="65"/>
                    <a:pt x="8" y="69"/>
                    <a:pt x="1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6551613" y="1868488"/>
              <a:ext cx="403225" cy="282575"/>
            </a:xfrm>
            <a:custGeom>
              <a:avLst/>
              <a:gdLst>
                <a:gd name="T0" fmla="*/ 94 w 107"/>
                <a:gd name="T1" fmla="*/ 7 h 75"/>
                <a:gd name="T2" fmla="*/ 91 w 107"/>
                <a:gd name="T3" fmla="*/ 10 h 75"/>
                <a:gd name="T4" fmla="*/ 89 w 107"/>
                <a:gd name="T5" fmla="*/ 6 h 75"/>
                <a:gd name="T6" fmla="*/ 87 w 107"/>
                <a:gd name="T7" fmla="*/ 8 h 75"/>
                <a:gd name="T8" fmla="*/ 86 w 107"/>
                <a:gd name="T9" fmla="*/ 3 h 75"/>
                <a:gd name="T10" fmla="*/ 79 w 107"/>
                <a:gd name="T11" fmla="*/ 1 h 75"/>
                <a:gd name="T12" fmla="*/ 77 w 107"/>
                <a:gd name="T13" fmla="*/ 2 h 75"/>
                <a:gd name="T14" fmla="*/ 74 w 107"/>
                <a:gd name="T15" fmla="*/ 0 h 75"/>
                <a:gd name="T16" fmla="*/ 74 w 107"/>
                <a:gd name="T17" fmla="*/ 0 h 75"/>
                <a:gd name="T18" fmla="*/ 72 w 107"/>
                <a:gd name="T19" fmla="*/ 2 h 75"/>
                <a:gd name="T20" fmla="*/ 71 w 107"/>
                <a:gd name="T21" fmla="*/ 0 h 75"/>
                <a:gd name="T22" fmla="*/ 44 w 107"/>
                <a:gd name="T23" fmla="*/ 6 h 75"/>
                <a:gd name="T24" fmla="*/ 38 w 107"/>
                <a:gd name="T25" fmla="*/ 9 h 75"/>
                <a:gd name="T26" fmla="*/ 32 w 107"/>
                <a:gd name="T27" fmla="*/ 6 h 75"/>
                <a:gd name="T28" fmla="*/ 20 w 107"/>
                <a:gd name="T29" fmla="*/ 26 h 75"/>
                <a:gd name="T30" fmla="*/ 16 w 107"/>
                <a:gd name="T31" fmla="*/ 27 h 75"/>
                <a:gd name="T32" fmla="*/ 4 w 107"/>
                <a:gd name="T33" fmla="*/ 45 h 75"/>
                <a:gd name="T34" fmla="*/ 1 w 107"/>
                <a:gd name="T35" fmla="*/ 44 h 75"/>
                <a:gd name="T36" fmla="*/ 0 w 107"/>
                <a:gd name="T37" fmla="*/ 51 h 75"/>
                <a:gd name="T38" fmla="*/ 23 w 107"/>
                <a:gd name="T39" fmla="*/ 61 h 75"/>
                <a:gd name="T40" fmla="*/ 37 w 107"/>
                <a:gd name="T41" fmla="*/ 63 h 75"/>
                <a:gd name="T42" fmla="*/ 50 w 107"/>
                <a:gd name="T43" fmla="*/ 71 h 75"/>
                <a:gd name="T44" fmla="*/ 50 w 107"/>
                <a:gd name="T45" fmla="*/ 71 h 75"/>
                <a:gd name="T46" fmla="*/ 60 w 107"/>
                <a:gd name="T47" fmla="*/ 73 h 75"/>
                <a:gd name="T48" fmla="*/ 67 w 107"/>
                <a:gd name="T49" fmla="*/ 70 h 75"/>
                <a:gd name="T50" fmla="*/ 68 w 107"/>
                <a:gd name="T51" fmla="*/ 65 h 75"/>
                <a:gd name="T52" fmla="*/ 71 w 107"/>
                <a:gd name="T53" fmla="*/ 66 h 75"/>
                <a:gd name="T54" fmla="*/ 81 w 107"/>
                <a:gd name="T55" fmla="*/ 54 h 75"/>
                <a:gd name="T56" fmla="*/ 86 w 107"/>
                <a:gd name="T57" fmla="*/ 46 h 75"/>
                <a:gd name="T58" fmla="*/ 87 w 107"/>
                <a:gd name="T59" fmla="*/ 47 h 75"/>
                <a:gd name="T60" fmla="*/ 87 w 107"/>
                <a:gd name="T61" fmla="*/ 44 h 75"/>
                <a:gd name="T62" fmla="*/ 90 w 107"/>
                <a:gd name="T63" fmla="*/ 45 h 75"/>
                <a:gd name="T64" fmla="*/ 90 w 107"/>
                <a:gd name="T65" fmla="*/ 39 h 75"/>
                <a:gd name="T66" fmla="*/ 92 w 107"/>
                <a:gd name="T67" fmla="*/ 41 h 75"/>
                <a:gd name="T68" fmla="*/ 92 w 107"/>
                <a:gd name="T69" fmla="*/ 40 h 75"/>
                <a:gd name="T70" fmla="*/ 100 w 107"/>
                <a:gd name="T71" fmla="*/ 33 h 75"/>
                <a:gd name="T72" fmla="*/ 101 w 107"/>
                <a:gd name="T73" fmla="*/ 36 h 75"/>
                <a:gd name="T74" fmla="*/ 101 w 107"/>
                <a:gd name="T75" fmla="*/ 36 h 75"/>
                <a:gd name="T76" fmla="*/ 101 w 107"/>
                <a:gd name="T77" fmla="*/ 34 h 75"/>
                <a:gd name="T78" fmla="*/ 102 w 107"/>
                <a:gd name="T79" fmla="*/ 35 h 75"/>
                <a:gd name="T80" fmla="*/ 103 w 107"/>
                <a:gd name="T81" fmla="*/ 34 h 75"/>
                <a:gd name="T82" fmla="*/ 102 w 107"/>
                <a:gd name="T83" fmla="*/ 32 h 75"/>
                <a:gd name="T84" fmla="*/ 103 w 107"/>
                <a:gd name="T85" fmla="*/ 33 h 75"/>
                <a:gd name="T86" fmla="*/ 105 w 107"/>
                <a:gd name="T87" fmla="*/ 29 h 75"/>
                <a:gd name="T88" fmla="*/ 107 w 107"/>
                <a:gd name="T89" fmla="*/ 21 h 75"/>
                <a:gd name="T90" fmla="*/ 94 w 107"/>
                <a:gd name="T91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7" h="75">
                  <a:moveTo>
                    <a:pt x="94" y="7"/>
                  </a:moveTo>
                  <a:cubicBezTo>
                    <a:pt x="93" y="9"/>
                    <a:pt x="92" y="10"/>
                    <a:pt x="91" y="10"/>
                  </a:cubicBezTo>
                  <a:cubicBezTo>
                    <a:pt x="89" y="11"/>
                    <a:pt x="91" y="6"/>
                    <a:pt x="89" y="6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6"/>
                    <a:pt x="86" y="5"/>
                    <a:pt x="86" y="3"/>
                  </a:cubicBezTo>
                  <a:cubicBezTo>
                    <a:pt x="84" y="2"/>
                    <a:pt x="81" y="1"/>
                    <a:pt x="79" y="1"/>
                  </a:cubicBezTo>
                  <a:cubicBezTo>
                    <a:pt x="78" y="1"/>
                    <a:pt x="78" y="2"/>
                    <a:pt x="77" y="2"/>
                  </a:cubicBezTo>
                  <a:cubicBezTo>
                    <a:pt x="76" y="2"/>
                    <a:pt x="75" y="1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3" y="1"/>
                    <a:pt x="72" y="2"/>
                  </a:cubicBezTo>
                  <a:cubicBezTo>
                    <a:pt x="72" y="1"/>
                    <a:pt x="71" y="1"/>
                    <a:pt x="71" y="0"/>
                  </a:cubicBezTo>
                  <a:cubicBezTo>
                    <a:pt x="62" y="1"/>
                    <a:pt x="53" y="4"/>
                    <a:pt x="44" y="6"/>
                  </a:cubicBezTo>
                  <a:cubicBezTo>
                    <a:pt x="42" y="7"/>
                    <a:pt x="40" y="9"/>
                    <a:pt x="38" y="9"/>
                  </a:cubicBezTo>
                  <a:cubicBezTo>
                    <a:pt x="35" y="9"/>
                    <a:pt x="34" y="7"/>
                    <a:pt x="32" y="6"/>
                  </a:cubicBezTo>
                  <a:cubicBezTo>
                    <a:pt x="28" y="14"/>
                    <a:pt x="22" y="17"/>
                    <a:pt x="20" y="26"/>
                  </a:cubicBezTo>
                  <a:cubicBezTo>
                    <a:pt x="19" y="25"/>
                    <a:pt x="17" y="24"/>
                    <a:pt x="16" y="27"/>
                  </a:cubicBezTo>
                  <a:cubicBezTo>
                    <a:pt x="13" y="34"/>
                    <a:pt x="9" y="42"/>
                    <a:pt x="4" y="45"/>
                  </a:cubicBezTo>
                  <a:cubicBezTo>
                    <a:pt x="3" y="46"/>
                    <a:pt x="2" y="42"/>
                    <a:pt x="1" y="44"/>
                  </a:cubicBezTo>
                  <a:cubicBezTo>
                    <a:pt x="0" y="46"/>
                    <a:pt x="1" y="49"/>
                    <a:pt x="0" y="51"/>
                  </a:cubicBezTo>
                  <a:cubicBezTo>
                    <a:pt x="7" y="57"/>
                    <a:pt x="15" y="57"/>
                    <a:pt x="23" y="61"/>
                  </a:cubicBezTo>
                  <a:cubicBezTo>
                    <a:pt x="25" y="60"/>
                    <a:pt x="31" y="61"/>
                    <a:pt x="37" y="63"/>
                  </a:cubicBezTo>
                  <a:cubicBezTo>
                    <a:pt x="43" y="66"/>
                    <a:pt x="48" y="69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2" y="73"/>
                    <a:pt x="56" y="75"/>
                    <a:pt x="60" y="73"/>
                  </a:cubicBezTo>
                  <a:cubicBezTo>
                    <a:pt x="62" y="72"/>
                    <a:pt x="64" y="71"/>
                    <a:pt x="67" y="70"/>
                  </a:cubicBezTo>
                  <a:cubicBezTo>
                    <a:pt x="67" y="68"/>
                    <a:pt x="68" y="67"/>
                    <a:pt x="68" y="65"/>
                  </a:cubicBezTo>
                  <a:cubicBezTo>
                    <a:pt x="69" y="66"/>
                    <a:pt x="70" y="67"/>
                    <a:pt x="71" y="66"/>
                  </a:cubicBezTo>
                  <a:cubicBezTo>
                    <a:pt x="76" y="64"/>
                    <a:pt x="78" y="60"/>
                    <a:pt x="81" y="54"/>
                  </a:cubicBezTo>
                  <a:cubicBezTo>
                    <a:pt x="82" y="51"/>
                    <a:pt x="85" y="49"/>
                    <a:pt x="86" y="46"/>
                  </a:cubicBezTo>
                  <a:cubicBezTo>
                    <a:pt x="86" y="46"/>
                    <a:pt x="87" y="47"/>
                    <a:pt x="87" y="47"/>
                  </a:cubicBezTo>
                  <a:cubicBezTo>
                    <a:pt x="89" y="45"/>
                    <a:pt x="84" y="47"/>
                    <a:pt x="87" y="44"/>
                  </a:cubicBezTo>
                  <a:cubicBezTo>
                    <a:pt x="87" y="45"/>
                    <a:pt x="89" y="44"/>
                    <a:pt x="90" y="45"/>
                  </a:cubicBezTo>
                  <a:cubicBezTo>
                    <a:pt x="92" y="42"/>
                    <a:pt x="88" y="42"/>
                    <a:pt x="90" y="39"/>
                  </a:cubicBezTo>
                  <a:cubicBezTo>
                    <a:pt x="91" y="39"/>
                    <a:pt x="90" y="45"/>
                    <a:pt x="92" y="41"/>
                  </a:cubicBezTo>
                  <a:cubicBezTo>
                    <a:pt x="93" y="41"/>
                    <a:pt x="92" y="40"/>
                    <a:pt x="92" y="40"/>
                  </a:cubicBezTo>
                  <a:cubicBezTo>
                    <a:pt x="95" y="40"/>
                    <a:pt x="99" y="38"/>
                    <a:pt x="100" y="33"/>
                  </a:cubicBezTo>
                  <a:cubicBezTo>
                    <a:pt x="100" y="34"/>
                    <a:pt x="100" y="36"/>
                    <a:pt x="101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5"/>
                    <a:pt x="101" y="34"/>
                    <a:pt x="101" y="34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3" y="32"/>
                    <a:pt x="102" y="32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4" y="31"/>
                    <a:pt x="104" y="30"/>
                    <a:pt x="105" y="29"/>
                  </a:cubicBezTo>
                  <a:cubicBezTo>
                    <a:pt x="106" y="26"/>
                    <a:pt x="107" y="22"/>
                    <a:pt x="107" y="21"/>
                  </a:cubicBezTo>
                  <a:cubicBezTo>
                    <a:pt x="103" y="16"/>
                    <a:pt x="99" y="11"/>
                    <a:pt x="9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7296150" y="1700213"/>
              <a:ext cx="409575" cy="296863"/>
            </a:xfrm>
            <a:custGeom>
              <a:avLst/>
              <a:gdLst>
                <a:gd name="T0" fmla="*/ 16 w 109"/>
                <a:gd name="T1" fmla="*/ 76 h 79"/>
                <a:gd name="T2" fmla="*/ 18 w 109"/>
                <a:gd name="T3" fmla="*/ 72 h 79"/>
                <a:gd name="T4" fmla="*/ 21 w 109"/>
                <a:gd name="T5" fmla="*/ 76 h 79"/>
                <a:gd name="T6" fmla="*/ 22 w 109"/>
                <a:gd name="T7" fmla="*/ 73 h 79"/>
                <a:gd name="T8" fmla="*/ 24 w 109"/>
                <a:gd name="T9" fmla="*/ 78 h 79"/>
                <a:gd name="T10" fmla="*/ 31 w 109"/>
                <a:gd name="T11" fmla="*/ 78 h 79"/>
                <a:gd name="T12" fmla="*/ 32 w 109"/>
                <a:gd name="T13" fmla="*/ 76 h 79"/>
                <a:gd name="T14" fmla="*/ 35 w 109"/>
                <a:gd name="T15" fmla="*/ 78 h 79"/>
                <a:gd name="T16" fmla="*/ 36 w 109"/>
                <a:gd name="T17" fmla="*/ 78 h 79"/>
                <a:gd name="T18" fmla="*/ 37 w 109"/>
                <a:gd name="T19" fmla="*/ 76 h 79"/>
                <a:gd name="T20" fmla="*/ 38 w 109"/>
                <a:gd name="T21" fmla="*/ 77 h 79"/>
                <a:gd name="T22" fmla="*/ 63 w 109"/>
                <a:gd name="T23" fmla="*/ 68 h 79"/>
                <a:gd name="T24" fmla="*/ 70 w 109"/>
                <a:gd name="T25" fmla="*/ 63 h 79"/>
                <a:gd name="T26" fmla="*/ 76 w 109"/>
                <a:gd name="T27" fmla="*/ 67 h 79"/>
                <a:gd name="T28" fmla="*/ 87 w 109"/>
                <a:gd name="T29" fmla="*/ 46 h 79"/>
                <a:gd name="T30" fmla="*/ 91 w 109"/>
                <a:gd name="T31" fmla="*/ 45 h 79"/>
                <a:gd name="T32" fmla="*/ 103 w 109"/>
                <a:gd name="T33" fmla="*/ 27 h 79"/>
                <a:gd name="T34" fmla="*/ 107 w 109"/>
                <a:gd name="T35" fmla="*/ 29 h 79"/>
                <a:gd name="T36" fmla="*/ 109 w 109"/>
                <a:gd name="T37" fmla="*/ 21 h 79"/>
                <a:gd name="T38" fmla="*/ 78 w 109"/>
                <a:gd name="T39" fmla="*/ 11 h 79"/>
                <a:gd name="T40" fmla="*/ 42 w 109"/>
                <a:gd name="T41" fmla="*/ 3 h 79"/>
                <a:gd name="T42" fmla="*/ 42 w 109"/>
                <a:gd name="T43" fmla="*/ 3 h 79"/>
                <a:gd name="T44" fmla="*/ 30 w 109"/>
                <a:gd name="T45" fmla="*/ 3 h 79"/>
                <a:gd name="T46" fmla="*/ 24 w 109"/>
                <a:gd name="T47" fmla="*/ 8 h 79"/>
                <a:gd name="T48" fmla="*/ 24 w 109"/>
                <a:gd name="T49" fmla="*/ 13 h 79"/>
                <a:gd name="T50" fmla="*/ 20 w 109"/>
                <a:gd name="T51" fmla="*/ 13 h 79"/>
                <a:gd name="T52" fmla="*/ 15 w 109"/>
                <a:gd name="T53" fmla="*/ 27 h 79"/>
                <a:gd name="T54" fmla="*/ 13 w 109"/>
                <a:gd name="T55" fmla="*/ 37 h 79"/>
                <a:gd name="T56" fmla="*/ 11 w 109"/>
                <a:gd name="T57" fmla="*/ 36 h 79"/>
                <a:gd name="T58" fmla="*/ 12 w 109"/>
                <a:gd name="T59" fmla="*/ 39 h 79"/>
                <a:gd name="T60" fmla="*/ 9 w 109"/>
                <a:gd name="T61" fmla="*/ 39 h 79"/>
                <a:gd name="T62" fmla="*/ 11 w 109"/>
                <a:gd name="T63" fmla="*/ 44 h 79"/>
                <a:gd name="T64" fmla="*/ 8 w 109"/>
                <a:gd name="T65" fmla="*/ 43 h 79"/>
                <a:gd name="T66" fmla="*/ 9 w 109"/>
                <a:gd name="T67" fmla="*/ 44 h 79"/>
                <a:gd name="T68" fmla="*/ 4 w 109"/>
                <a:gd name="T69" fmla="*/ 53 h 79"/>
                <a:gd name="T70" fmla="*/ 1 w 109"/>
                <a:gd name="T71" fmla="*/ 51 h 79"/>
                <a:gd name="T72" fmla="*/ 1 w 109"/>
                <a:gd name="T73" fmla="*/ 51 h 79"/>
                <a:gd name="T74" fmla="*/ 3 w 109"/>
                <a:gd name="T75" fmla="*/ 53 h 79"/>
                <a:gd name="T76" fmla="*/ 1 w 109"/>
                <a:gd name="T77" fmla="*/ 52 h 79"/>
                <a:gd name="T78" fmla="*/ 1 w 109"/>
                <a:gd name="T79" fmla="*/ 54 h 79"/>
                <a:gd name="T80" fmla="*/ 2 w 109"/>
                <a:gd name="T81" fmla="*/ 55 h 79"/>
                <a:gd name="T82" fmla="*/ 1 w 109"/>
                <a:gd name="T83" fmla="*/ 55 h 79"/>
                <a:gd name="T84" fmla="*/ 0 w 109"/>
                <a:gd name="T85" fmla="*/ 59 h 79"/>
                <a:gd name="T86" fmla="*/ 1 w 109"/>
                <a:gd name="T87" fmla="*/ 67 h 79"/>
                <a:gd name="T88" fmla="*/ 16 w 109"/>
                <a:gd name="T89" fmla="*/ 7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79">
                  <a:moveTo>
                    <a:pt x="16" y="76"/>
                  </a:moveTo>
                  <a:cubicBezTo>
                    <a:pt x="17" y="74"/>
                    <a:pt x="17" y="73"/>
                    <a:pt x="18" y="72"/>
                  </a:cubicBezTo>
                  <a:cubicBezTo>
                    <a:pt x="20" y="71"/>
                    <a:pt x="19" y="77"/>
                    <a:pt x="21" y="76"/>
                  </a:cubicBezTo>
                  <a:cubicBezTo>
                    <a:pt x="21" y="75"/>
                    <a:pt x="22" y="74"/>
                    <a:pt x="22" y="73"/>
                  </a:cubicBezTo>
                  <a:cubicBezTo>
                    <a:pt x="23" y="75"/>
                    <a:pt x="23" y="76"/>
                    <a:pt x="24" y="78"/>
                  </a:cubicBezTo>
                  <a:cubicBezTo>
                    <a:pt x="26" y="78"/>
                    <a:pt x="29" y="79"/>
                    <a:pt x="31" y="78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33" y="76"/>
                    <a:pt x="34" y="77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7"/>
                    <a:pt x="37" y="76"/>
                    <a:pt x="37" y="76"/>
                  </a:cubicBezTo>
                  <a:cubicBezTo>
                    <a:pt x="37" y="76"/>
                    <a:pt x="38" y="77"/>
                    <a:pt x="38" y="77"/>
                  </a:cubicBezTo>
                  <a:cubicBezTo>
                    <a:pt x="46" y="74"/>
                    <a:pt x="55" y="71"/>
                    <a:pt x="63" y="68"/>
                  </a:cubicBezTo>
                  <a:cubicBezTo>
                    <a:pt x="66" y="66"/>
                    <a:pt x="68" y="64"/>
                    <a:pt x="70" y="63"/>
                  </a:cubicBezTo>
                  <a:cubicBezTo>
                    <a:pt x="72" y="63"/>
                    <a:pt x="74" y="66"/>
                    <a:pt x="76" y="67"/>
                  </a:cubicBezTo>
                  <a:cubicBezTo>
                    <a:pt x="79" y="58"/>
                    <a:pt x="85" y="55"/>
                    <a:pt x="87" y="46"/>
                  </a:cubicBezTo>
                  <a:cubicBezTo>
                    <a:pt x="88" y="47"/>
                    <a:pt x="90" y="48"/>
                    <a:pt x="91" y="45"/>
                  </a:cubicBezTo>
                  <a:cubicBezTo>
                    <a:pt x="94" y="38"/>
                    <a:pt x="98" y="30"/>
                    <a:pt x="103" y="27"/>
                  </a:cubicBezTo>
                  <a:cubicBezTo>
                    <a:pt x="105" y="26"/>
                    <a:pt x="106" y="30"/>
                    <a:pt x="107" y="29"/>
                  </a:cubicBezTo>
                  <a:cubicBezTo>
                    <a:pt x="109" y="27"/>
                    <a:pt x="107" y="23"/>
                    <a:pt x="109" y="21"/>
                  </a:cubicBezTo>
                  <a:cubicBezTo>
                    <a:pt x="99" y="15"/>
                    <a:pt x="88" y="14"/>
                    <a:pt x="78" y="11"/>
                  </a:cubicBezTo>
                  <a:cubicBezTo>
                    <a:pt x="73" y="13"/>
                    <a:pt x="48" y="7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4" y="0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10"/>
                    <a:pt x="24" y="11"/>
                    <a:pt x="24" y="13"/>
                  </a:cubicBezTo>
                  <a:cubicBezTo>
                    <a:pt x="23" y="12"/>
                    <a:pt x="21" y="12"/>
                    <a:pt x="20" y="13"/>
                  </a:cubicBezTo>
                  <a:cubicBezTo>
                    <a:pt x="16" y="16"/>
                    <a:pt x="16" y="21"/>
                    <a:pt x="15" y="27"/>
                  </a:cubicBezTo>
                  <a:cubicBezTo>
                    <a:pt x="15" y="30"/>
                    <a:pt x="13" y="34"/>
                    <a:pt x="13" y="37"/>
                  </a:cubicBezTo>
                  <a:cubicBezTo>
                    <a:pt x="12" y="36"/>
                    <a:pt x="12" y="36"/>
                    <a:pt x="11" y="36"/>
                  </a:cubicBezTo>
                  <a:cubicBezTo>
                    <a:pt x="10" y="38"/>
                    <a:pt x="14" y="35"/>
                    <a:pt x="12" y="39"/>
                  </a:cubicBezTo>
                  <a:cubicBezTo>
                    <a:pt x="12" y="38"/>
                    <a:pt x="10" y="39"/>
                    <a:pt x="9" y="39"/>
                  </a:cubicBezTo>
                  <a:cubicBezTo>
                    <a:pt x="8" y="42"/>
                    <a:pt x="12" y="41"/>
                    <a:pt x="11" y="44"/>
                  </a:cubicBezTo>
                  <a:cubicBezTo>
                    <a:pt x="10" y="45"/>
                    <a:pt x="10" y="39"/>
                    <a:pt x="8" y="43"/>
                  </a:cubicBezTo>
                  <a:cubicBezTo>
                    <a:pt x="8" y="44"/>
                    <a:pt x="9" y="44"/>
                    <a:pt x="9" y="44"/>
                  </a:cubicBezTo>
                  <a:cubicBezTo>
                    <a:pt x="6" y="45"/>
                    <a:pt x="3" y="48"/>
                    <a:pt x="4" y="53"/>
                  </a:cubicBezTo>
                  <a:cubicBezTo>
                    <a:pt x="3" y="53"/>
                    <a:pt x="3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2" y="51"/>
                    <a:pt x="2" y="53"/>
                    <a:pt x="3" y="53"/>
                  </a:cubicBezTo>
                  <a:cubicBezTo>
                    <a:pt x="2" y="52"/>
                    <a:pt x="2" y="52"/>
                    <a:pt x="1" y="52"/>
                  </a:cubicBezTo>
                  <a:cubicBezTo>
                    <a:pt x="1" y="53"/>
                    <a:pt x="1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6"/>
                    <a:pt x="0" y="57"/>
                    <a:pt x="0" y="59"/>
                  </a:cubicBezTo>
                  <a:cubicBezTo>
                    <a:pt x="1" y="62"/>
                    <a:pt x="1" y="66"/>
                    <a:pt x="1" y="67"/>
                  </a:cubicBezTo>
                  <a:cubicBezTo>
                    <a:pt x="6" y="70"/>
                    <a:pt x="11" y="74"/>
                    <a:pt x="1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6438900" y="1035050"/>
              <a:ext cx="474663" cy="293688"/>
            </a:xfrm>
            <a:custGeom>
              <a:avLst/>
              <a:gdLst>
                <a:gd name="T0" fmla="*/ 110 w 126"/>
                <a:gd name="T1" fmla="*/ 10 h 78"/>
                <a:gd name="T2" fmla="*/ 108 w 126"/>
                <a:gd name="T3" fmla="*/ 13 h 78"/>
                <a:gd name="T4" fmla="*/ 105 w 126"/>
                <a:gd name="T5" fmla="*/ 8 h 78"/>
                <a:gd name="T6" fmla="*/ 103 w 126"/>
                <a:gd name="T7" fmla="*/ 11 h 78"/>
                <a:gd name="T8" fmla="*/ 102 w 126"/>
                <a:gd name="T9" fmla="*/ 5 h 78"/>
                <a:gd name="T10" fmla="*/ 94 w 126"/>
                <a:gd name="T11" fmla="*/ 2 h 78"/>
                <a:gd name="T12" fmla="*/ 92 w 126"/>
                <a:gd name="T13" fmla="*/ 4 h 78"/>
                <a:gd name="T14" fmla="*/ 89 w 126"/>
                <a:gd name="T15" fmla="*/ 1 h 78"/>
                <a:gd name="T16" fmla="*/ 88 w 126"/>
                <a:gd name="T17" fmla="*/ 1 h 78"/>
                <a:gd name="T18" fmla="*/ 87 w 126"/>
                <a:gd name="T19" fmla="*/ 2 h 78"/>
                <a:gd name="T20" fmla="*/ 85 w 126"/>
                <a:gd name="T21" fmla="*/ 1 h 78"/>
                <a:gd name="T22" fmla="*/ 55 w 126"/>
                <a:gd name="T23" fmla="*/ 3 h 78"/>
                <a:gd name="T24" fmla="*/ 48 w 126"/>
                <a:gd name="T25" fmla="*/ 5 h 78"/>
                <a:gd name="T26" fmla="*/ 41 w 126"/>
                <a:gd name="T27" fmla="*/ 0 h 78"/>
                <a:gd name="T28" fmla="*/ 26 w 126"/>
                <a:gd name="T29" fmla="*/ 19 h 78"/>
                <a:gd name="T30" fmla="*/ 21 w 126"/>
                <a:gd name="T31" fmla="*/ 19 h 78"/>
                <a:gd name="T32" fmla="*/ 6 w 126"/>
                <a:gd name="T33" fmla="*/ 35 h 78"/>
                <a:gd name="T34" fmla="*/ 3 w 126"/>
                <a:gd name="T35" fmla="*/ 32 h 78"/>
                <a:gd name="T36" fmla="*/ 0 w 126"/>
                <a:gd name="T37" fmla="*/ 40 h 78"/>
                <a:gd name="T38" fmla="*/ 31 w 126"/>
                <a:gd name="T39" fmla="*/ 56 h 78"/>
                <a:gd name="T40" fmla="*/ 48 w 126"/>
                <a:gd name="T41" fmla="*/ 62 h 78"/>
                <a:gd name="T42" fmla="*/ 65 w 126"/>
                <a:gd name="T43" fmla="*/ 73 h 78"/>
                <a:gd name="T44" fmla="*/ 66 w 126"/>
                <a:gd name="T45" fmla="*/ 74 h 78"/>
                <a:gd name="T46" fmla="*/ 78 w 126"/>
                <a:gd name="T47" fmla="*/ 77 h 78"/>
                <a:gd name="T48" fmla="*/ 86 w 126"/>
                <a:gd name="T49" fmla="*/ 74 h 78"/>
                <a:gd name="T50" fmla="*/ 87 w 126"/>
                <a:gd name="T51" fmla="*/ 69 h 78"/>
                <a:gd name="T52" fmla="*/ 90 w 126"/>
                <a:gd name="T53" fmla="*/ 71 h 78"/>
                <a:gd name="T54" fmla="*/ 99 w 126"/>
                <a:gd name="T55" fmla="*/ 59 h 78"/>
                <a:gd name="T56" fmla="*/ 104 w 126"/>
                <a:gd name="T57" fmla="*/ 50 h 78"/>
                <a:gd name="T58" fmla="*/ 106 w 126"/>
                <a:gd name="T59" fmla="*/ 52 h 78"/>
                <a:gd name="T60" fmla="*/ 106 w 126"/>
                <a:gd name="T61" fmla="*/ 48 h 78"/>
                <a:gd name="T62" fmla="*/ 109 w 126"/>
                <a:gd name="T63" fmla="*/ 50 h 78"/>
                <a:gd name="T64" fmla="*/ 109 w 126"/>
                <a:gd name="T65" fmla="*/ 44 h 78"/>
                <a:gd name="T66" fmla="*/ 111 w 126"/>
                <a:gd name="T67" fmla="*/ 46 h 78"/>
                <a:gd name="T68" fmla="*/ 111 w 126"/>
                <a:gd name="T69" fmla="*/ 44 h 78"/>
                <a:gd name="T70" fmla="*/ 119 w 126"/>
                <a:gd name="T71" fmla="*/ 37 h 78"/>
                <a:gd name="T72" fmla="*/ 121 w 126"/>
                <a:gd name="T73" fmla="*/ 41 h 78"/>
                <a:gd name="T74" fmla="*/ 121 w 126"/>
                <a:gd name="T75" fmla="*/ 41 h 78"/>
                <a:gd name="T76" fmla="*/ 120 w 126"/>
                <a:gd name="T77" fmla="*/ 39 h 78"/>
                <a:gd name="T78" fmla="*/ 121 w 126"/>
                <a:gd name="T79" fmla="*/ 40 h 78"/>
                <a:gd name="T80" fmla="*/ 122 w 126"/>
                <a:gd name="T81" fmla="*/ 38 h 78"/>
                <a:gd name="T82" fmla="*/ 122 w 126"/>
                <a:gd name="T83" fmla="*/ 37 h 78"/>
                <a:gd name="T84" fmla="*/ 122 w 126"/>
                <a:gd name="T85" fmla="*/ 38 h 78"/>
                <a:gd name="T86" fmla="*/ 124 w 126"/>
                <a:gd name="T87" fmla="*/ 34 h 78"/>
                <a:gd name="T88" fmla="*/ 125 w 126"/>
                <a:gd name="T89" fmla="*/ 26 h 78"/>
                <a:gd name="T90" fmla="*/ 110 w 126"/>
                <a:gd name="T9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78">
                  <a:moveTo>
                    <a:pt x="110" y="10"/>
                  </a:moveTo>
                  <a:cubicBezTo>
                    <a:pt x="109" y="11"/>
                    <a:pt x="109" y="13"/>
                    <a:pt x="108" y="13"/>
                  </a:cubicBezTo>
                  <a:cubicBezTo>
                    <a:pt x="105" y="14"/>
                    <a:pt x="107" y="8"/>
                    <a:pt x="105" y="8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9"/>
                    <a:pt x="102" y="7"/>
                    <a:pt x="102" y="5"/>
                  </a:cubicBezTo>
                  <a:cubicBezTo>
                    <a:pt x="99" y="4"/>
                    <a:pt x="96" y="3"/>
                    <a:pt x="94" y="2"/>
                  </a:cubicBezTo>
                  <a:cubicBezTo>
                    <a:pt x="93" y="3"/>
                    <a:pt x="93" y="4"/>
                    <a:pt x="92" y="4"/>
                  </a:cubicBezTo>
                  <a:cubicBezTo>
                    <a:pt x="91" y="4"/>
                    <a:pt x="90" y="2"/>
                    <a:pt x="89" y="1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1"/>
                    <a:pt x="87" y="2"/>
                    <a:pt x="87" y="2"/>
                  </a:cubicBezTo>
                  <a:cubicBezTo>
                    <a:pt x="86" y="2"/>
                    <a:pt x="86" y="1"/>
                    <a:pt x="85" y="1"/>
                  </a:cubicBezTo>
                  <a:cubicBezTo>
                    <a:pt x="76" y="1"/>
                    <a:pt x="66" y="2"/>
                    <a:pt x="55" y="3"/>
                  </a:cubicBezTo>
                  <a:cubicBezTo>
                    <a:pt x="53" y="4"/>
                    <a:pt x="50" y="5"/>
                    <a:pt x="48" y="5"/>
                  </a:cubicBezTo>
                  <a:cubicBezTo>
                    <a:pt x="45" y="5"/>
                    <a:pt x="43" y="2"/>
                    <a:pt x="41" y="0"/>
                  </a:cubicBezTo>
                  <a:cubicBezTo>
                    <a:pt x="37" y="9"/>
                    <a:pt x="29" y="10"/>
                    <a:pt x="26" y="19"/>
                  </a:cubicBezTo>
                  <a:cubicBezTo>
                    <a:pt x="25" y="18"/>
                    <a:pt x="23" y="16"/>
                    <a:pt x="21" y="19"/>
                  </a:cubicBezTo>
                  <a:cubicBezTo>
                    <a:pt x="18" y="25"/>
                    <a:pt x="12" y="33"/>
                    <a:pt x="6" y="35"/>
                  </a:cubicBezTo>
                  <a:cubicBezTo>
                    <a:pt x="5" y="35"/>
                    <a:pt x="4" y="31"/>
                    <a:pt x="3" y="32"/>
                  </a:cubicBezTo>
                  <a:cubicBezTo>
                    <a:pt x="1" y="34"/>
                    <a:pt x="2" y="38"/>
                    <a:pt x="0" y="40"/>
                  </a:cubicBezTo>
                  <a:cubicBezTo>
                    <a:pt x="9" y="48"/>
                    <a:pt x="21" y="50"/>
                    <a:pt x="31" y="56"/>
                  </a:cubicBezTo>
                  <a:cubicBezTo>
                    <a:pt x="34" y="56"/>
                    <a:pt x="41" y="58"/>
                    <a:pt x="48" y="62"/>
                  </a:cubicBezTo>
                  <a:cubicBezTo>
                    <a:pt x="56" y="66"/>
                    <a:pt x="63" y="71"/>
                    <a:pt x="65" y="73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9" y="76"/>
                    <a:pt x="73" y="78"/>
                    <a:pt x="78" y="77"/>
                  </a:cubicBezTo>
                  <a:cubicBezTo>
                    <a:pt x="80" y="77"/>
                    <a:pt x="83" y="75"/>
                    <a:pt x="86" y="74"/>
                  </a:cubicBezTo>
                  <a:cubicBezTo>
                    <a:pt x="86" y="73"/>
                    <a:pt x="86" y="71"/>
                    <a:pt x="87" y="69"/>
                  </a:cubicBezTo>
                  <a:cubicBezTo>
                    <a:pt x="88" y="71"/>
                    <a:pt x="89" y="72"/>
                    <a:pt x="90" y="71"/>
                  </a:cubicBezTo>
                  <a:cubicBezTo>
                    <a:pt x="96" y="69"/>
                    <a:pt x="97" y="65"/>
                    <a:pt x="99" y="59"/>
                  </a:cubicBezTo>
                  <a:cubicBezTo>
                    <a:pt x="100" y="56"/>
                    <a:pt x="104" y="53"/>
                    <a:pt x="104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8" y="50"/>
                    <a:pt x="103" y="51"/>
                    <a:pt x="106" y="48"/>
                  </a:cubicBezTo>
                  <a:cubicBezTo>
                    <a:pt x="106" y="50"/>
                    <a:pt x="108" y="49"/>
                    <a:pt x="109" y="50"/>
                  </a:cubicBezTo>
                  <a:cubicBezTo>
                    <a:pt x="111" y="47"/>
                    <a:pt x="107" y="47"/>
                    <a:pt x="109" y="44"/>
                  </a:cubicBezTo>
                  <a:cubicBezTo>
                    <a:pt x="110" y="44"/>
                    <a:pt x="109" y="50"/>
                    <a:pt x="111" y="46"/>
                  </a:cubicBezTo>
                  <a:cubicBezTo>
                    <a:pt x="112" y="45"/>
                    <a:pt x="111" y="45"/>
                    <a:pt x="111" y="44"/>
                  </a:cubicBezTo>
                  <a:cubicBezTo>
                    <a:pt x="114" y="45"/>
                    <a:pt x="118" y="43"/>
                    <a:pt x="119" y="37"/>
                  </a:cubicBezTo>
                  <a:cubicBezTo>
                    <a:pt x="119" y="38"/>
                    <a:pt x="120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39"/>
                    <a:pt x="120" y="39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2" y="38"/>
                    <a:pt x="122" y="37"/>
                    <a:pt x="122" y="37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3" y="36"/>
                    <a:pt x="124" y="35"/>
                    <a:pt x="124" y="34"/>
                  </a:cubicBezTo>
                  <a:cubicBezTo>
                    <a:pt x="124" y="30"/>
                    <a:pt x="126" y="26"/>
                    <a:pt x="125" y="26"/>
                  </a:cubicBezTo>
                  <a:cubicBezTo>
                    <a:pt x="121" y="20"/>
                    <a:pt x="116" y="14"/>
                    <a:pt x="1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5599113" y="1235075"/>
              <a:ext cx="307975" cy="228600"/>
            </a:xfrm>
            <a:custGeom>
              <a:avLst/>
              <a:gdLst>
                <a:gd name="T0" fmla="*/ 77 w 82"/>
                <a:gd name="T1" fmla="*/ 5 h 61"/>
                <a:gd name="T2" fmla="*/ 75 w 82"/>
                <a:gd name="T3" fmla="*/ 8 h 61"/>
                <a:gd name="T4" fmla="*/ 74 w 82"/>
                <a:gd name="T5" fmla="*/ 5 h 61"/>
                <a:gd name="T6" fmla="*/ 72 w 82"/>
                <a:gd name="T7" fmla="*/ 6 h 61"/>
                <a:gd name="T8" fmla="*/ 73 w 82"/>
                <a:gd name="T9" fmla="*/ 2 h 61"/>
                <a:gd name="T10" fmla="*/ 69 w 82"/>
                <a:gd name="T11" fmla="*/ 0 h 61"/>
                <a:gd name="T12" fmla="*/ 67 w 82"/>
                <a:gd name="T13" fmla="*/ 2 h 61"/>
                <a:gd name="T14" fmla="*/ 66 w 82"/>
                <a:gd name="T15" fmla="*/ 0 h 61"/>
                <a:gd name="T16" fmla="*/ 65 w 82"/>
                <a:gd name="T17" fmla="*/ 0 h 61"/>
                <a:gd name="T18" fmla="*/ 64 w 82"/>
                <a:gd name="T19" fmla="*/ 2 h 61"/>
                <a:gd name="T20" fmla="*/ 64 w 82"/>
                <a:gd name="T21" fmla="*/ 0 h 61"/>
                <a:gd name="T22" fmla="*/ 43 w 82"/>
                <a:gd name="T23" fmla="*/ 6 h 61"/>
                <a:gd name="T24" fmla="*/ 38 w 82"/>
                <a:gd name="T25" fmla="*/ 9 h 61"/>
                <a:gd name="T26" fmla="*/ 35 w 82"/>
                <a:gd name="T27" fmla="*/ 6 h 61"/>
                <a:gd name="T28" fmla="*/ 21 w 82"/>
                <a:gd name="T29" fmla="*/ 24 h 61"/>
                <a:gd name="T30" fmla="*/ 18 w 82"/>
                <a:gd name="T31" fmla="*/ 25 h 61"/>
                <a:gd name="T32" fmla="*/ 5 w 82"/>
                <a:gd name="T33" fmla="*/ 42 h 61"/>
                <a:gd name="T34" fmla="*/ 4 w 82"/>
                <a:gd name="T35" fmla="*/ 41 h 61"/>
                <a:gd name="T36" fmla="*/ 0 w 82"/>
                <a:gd name="T37" fmla="*/ 48 h 61"/>
                <a:gd name="T38" fmla="*/ 10 w 82"/>
                <a:gd name="T39" fmla="*/ 54 h 61"/>
                <a:gd name="T40" fmla="*/ 22 w 82"/>
                <a:gd name="T41" fmla="*/ 59 h 61"/>
                <a:gd name="T42" fmla="*/ 22 w 82"/>
                <a:gd name="T43" fmla="*/ 59 h 61"/>
                <a:gd name="T44" fmla="*/ 27 w 82"/>
                <a:gd name="T45" fmla="*/ 60 h 61"/>
                <a:gd name="T46" fmla="*/ 34 w 82"/>
                <a:gd name="T47" fmla="*/ 56 h 61"/>
                <a:gd name="T48" fmla="*/ 37 w 82"/>
                <a:gd name="T49" fmla="*/ 52 h 61"/>
                <a:gd name="T50" fmla="*/ 39 w 82"/>
                <a:gd name="T51" fmla="*/ 53 h 61"/>
                <a:gd name="T52" fmla="*/ 50 w 82"/>
                <a:gd name="T53" fmla="*/ 43 h 61"/>
                <a:gd name="T54" fmla="*/ 57 w 82"/>
                <a:gd name="T55" fmla="*/ 36 h 61"/>
                <a:gd name="T56" fmla="*/ 58 w 82"/>
                <a:gd name="T57" fmla="*/ 37 h 61"/>
                <a:gd name="T58" fmla="*/ 59 w 82"/>
                <a:gd name="T59" fmla="*/ 35 h 61"/>
                <a:gd name="T60" fmla="*/ 60 w 82"/>
                <a:gd name="T61" fmla="*/ 36 h 61"/>
                <a:gd name="T62" fmla="*/ 63 w 82"/>
                <a:gd name="T63" fmla="*/ 31 h 61"/>
                <a:gd name="T64" fmla="*/ 64 w 82"/>
                <a:gd name="T65" fmla="*/ 33 h 61"/>
                <a:gd name="T66" fmla="*/ 64 w 82"/>
                <a:gd name="T67" fmla="*/ 31 h 61"/>
                <a:gd name="T68" fmla="*/ 73 w 82"/>
                <a:gd name="T69" fmla="*/ 26 h 61"/>
                <a:gd name="T70" fmla="*/ 73 w 82"/>
                <a:gd name="T71" fmla="*/ 28 h 61"/>
                <a:gd name="T72" fmla="*/ 73 w 82"/>
                <a:gd name="T73" fmla="*/ 28 h 61"/>
                <a:gd name="T74" fmla="*/ 73 w 82"/>
                <a:gd name="T75" fmla="*/ 26 h 61"/>
                <a:gd name="T76" fmla="*/ 73 w 82"/>
                <a:gd name="T77" fmla="*/ 27 h 61"/>
                <a:gd name="T78" fmla="*/ 75 w 82"/>
                <a:gd name="T79" fmla="*/ 26 h 61"/>
                <a:gd name="T80" fmla="*/ 75 w 82"/>
                <a:gd name="T81" fmla="*/ 25 h 61"/>
                <a:gd name="T82" fmla="*/ 75 w 82"/>
                <a:gd name="T83" fmla="*/ 25 h 61"/>
                <a:gd name="T84" fmla="*/ 78 w 82"/>
                <a:gd name="T85" fmla="*/ 22 h 61"/>
                <a:gd name="T86" fmla="*/ 82 w 82"/>
                <a:gd name="T87" fmla="*/ 16 h 61"/>
                <a:gd name="T88" fmla="*/ 77 w 82"/>
                <a:gd name="T89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61">
                  <a:moveTo>
                    <a:pt x="77" y="5"/>
                  </a:moveTo>
                  <a:cubicBezTo>
                    <a:pt x="76" y="7"/>
                    <a:pt x="75" y="8"/>
                    <a:pt x="75" y="8"/>
                  </a:cubicBezTo>
                  <a:cubicBezTo>
                    <a:pt x="73" y="8"/>
                    <a:pt x="76" y="4"/>
                    <a:pt x="74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3" y="5"/>
                    <a:pt x="73" y="3"/>
                    <a:pt x="73" y="2"/>
                  </a:cubicBezTo>
                  <a:cubicBezTo>
                    <a:pt x="72" y="1"/>
                    <a:pt x="71" y="1"/>
                    <a:pt x="69" y="0"/>
                  </a:cubicBezTo>
                  <a:cubicBezTo>
                    <a:pt x="68" y="1"/>
                    <a:pt x="68" y="2"/>
                    <a:pt x="67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1"/>
                    <a:pt x="64" y="1"/>
                    <a:pt x="64" y="0"/>
                  </a:cubicBezTo>
                  <a:cubicBezTo>
                    <a:pt x="57" y="1"/>
                    <a:pt x="50" y="4"/>
                    <a:pt x="43" y="6"/>
                  </a:cubicBezTo>
                  <a:cubicBezTo>
                    <a:pt x="41" y="7"/>
                    <a:pt x="39" y="9"/>
                    <a:pt x="38" y="9"/>
                  </a:cubicBezTo>
                  <a:cubicBezTo>
                    <a:pt x="36" y="9"/>
                    <a:pt x="36" y="7"/>
                    <a:pt x="35" y="6"/>
                  </a:cubicBezTo>
                  <a:cubicBezTo>
                    <a:pt x="30" y="14"/>
                    <a:pt x="25" y="16"/>
                    <a:pt x="21" y="24"/>
                  </a:cubicBezTo>
                  <a:cubicBezTo>
                    <a:pt x="20" y="24"/>
                    <a:pt x="20" y="23"/>
                    <a:pt x="18" y="25"/>
                  </a:cubicBezTo>
                  <a:cubicBezTo>
                    <a:pt x="14" y="32"/>
                    <a:pt x="9" y="39"/>
                    <a:pt x="5" y="42"/>
                  </a:cubicBezTo>
                  <a:cubicBezTo>
                    <a:pt x="4" y="43"/>
                    <a:pt x="5" y="40"/>
                    <a:pt x="4" y="41"/>
                  </a:cubicBezTo>
                  <a:cubicBezTo>
                    <a:pt x="2" y="43"/>
                    <a:pt x="2" y="46"/>
                    <a:pt x="0" y="48"/>
                  </a:cubicBezTo>
                  <a:cubicBezTo>
                    <a:pt x="2" y="52"/>
                    <a:pt x="7" y="51"/>
                    <a:pt x="10" y="54"/>
                  </a:cubicBezTo>
                  <a:cubicBezTo>
                    <a:pt x="13" y="51"/>
                    <a:pt x="21" y="56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4" y="61"/>
                    <a:pt x="27" y="60"/>
                  </a:cubicBezTo>
                  <a:cubicBezTo>
                    <a:pt x="29" y="58"/>
                    <a:pt x="32" y="57"/>
                    <a:pt x="34" y="56"/>
                  </a:cubicBezTo>
                  <a:cubicBezTo>
                    <a:pt x="35" y="55"/>
                    <a:pt x="36" y="54"/>
                    <a:pt x="37" y="52"/>
                  </a:cubicBezTo>
                  <a:cubicBezTo>
                    <a:pt x="37" y="53"/>
                    <a:pt x="37" y="54"/>
                    <a:pt x="39" y="53"/>
                  </a:cubicBezTo>
                  <a:cubicBezTo>
                    <a:pt x="42" y="51"/>
                    <a:pt x="46" y="48"/>
                    <a:pt x="50" y="43"/>
                  </a:cubicBezTo>
                  <a:cubicBezTo>
                    <a:pt x="52" y="41"/>
                    <a:pt x="55" y="39"/>
                    <a:pt x="57" y="36"/>
                  </a:cubicBezTo>
                  <a:cubicBezTo>
                    <a:pt x="57" y="37"/>
                    <a:pt x="57" y="37"/>
                    <a:pt x="58" y="37"/>
                  </a:cubicBezTo>
                  <a:cubicBezTo>
                    <a:pt x="60" y="36"/>
                    <a:pt x="56" y="37"/>
                    <a:pt x="59" y="35"/>
                  </a:cubicBezTo>
                  <a:cubicBezTo>
                    <a:pt x="59" y="36"/>
                    <a:pt x="60" y="35"/>
                    <a:pt x="60" y="36"/>
                  </a:cubicBezTo>
                  <a:cubicBezTo>
                    <a:pt x="63" y="33"/>
                    <a:pt x="60" y="33"/>
                    <a:pt x="63" y="31"/>
                  </a:cubicBezTo>
                  <a:cubicBezTo>
                    <a:pt x="64" y="31"/>
                    <a:pt x="60" y="35"/>
                    <a:pt x="64" y="33"/>
                  </a:cubicBezTo>
                  <a:cubicBezTo>
                    <a:pt x="64" y="32"/>
                    <a:pt x="64" y="32"/>
                    <a:pt x="64" y="31"/>
                  </a:cubicBezTo>
                  <a:cubicBezTo>
                    <a:pt x="66" y="32"/>
                    <a:pt x="70" y="30"/>
                    <a:pt x="73" y="26"/>
                  </a:cubicBezTo>
                  <a:cubicBezTo>
                    <a:pt x="73" y="26"/>
                    <a:pt x="72" y="28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3" y="27"/>
                    <a:pt x="73" y="27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4"/>
                    <a:pt x="77" y="23"/>
                    <a:pt x="78" y="22"/>
                  </a:cubicBezTo>
                  <a:cubicBezTo>
                    <a:pt x="80" y="20"/>
                    <a:pt x="82" y="17"/>
                    <a:pt x="82" y="16"/>
                  </a:cubicBezTo>
                  <a:cubicBezTo>
                    <a:pt x="81" y="12"/>
                    <a:pt x="80" y="8"/>
                    <a:pt x="7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5275263" y="1962150"/>
              <a:ext cx="454025" cy="300038"/>
            </a:xfrm>
            <a:custGeom>
              <a:avLst/>
              <a:gdLst>
                <a:gd name="T0" fmla="*/ 109 w 121"/>
                <a:gd name="T1" fmla="*/ 16 h 80"/>
                <a:gd name="T2" fmla="*/ 106 w 121"/>
                <a:gd name="T3" fmla="*/ 19 h 80"/>
                <a:gd name="T4" fmla="*/ 104 w 121"/>
                <a:gd name="T5" fmla="*/ 14 h 80"/>
                <a:gd name="T6" fmla="*/ 103 w 121"/>
                <a:gd name="T7" fmla="*/ 16 h 80"/>
                <a:gd name="T8" fmla="*/ 102 w 121"/>
                <a:gd name="T9" fmla="*/ 10 h 80"/>
                <a:gd name="T10" fmla="*/ 95 w 121"/>
                <a:gd name="T11" fmla="*/ 7 h 80"/>
                <a:gd name="T12" fmla="*/ 94 w 121"/>
                <a:gd name="T13" fmla="*/ 9 h 80"/>
                <a:gd name="T14" fmla="*/ 91 w 121"/>
                <a:gd name="T15" fmla="*/ 6 h 80"/>
                <a:gd name="T16" fmla="*/ 90 w 121"/>
                <a:gd name="T17" fmla="*/ 6 h 80"/>
                <a:gd name="T18" fmla="*/ 89 w 121"/>
                <a:gd name="T19" fmla="*/ 7 h 80"/>
                <a:gd name="T20" fmla="*/ 88 w 121"/>
                <a:gd name="T21" fmla="*/ 6 h 80"/>
                <a:gd name="T22" fmla="*/ 60 w 121"/>
                <a:gd name="T23" fmla="*/ 5 h 80"/>
                <a:gd name="T24" fmla="*/ 53 w 121"/>
                <a:gd name="T25" fmla="*/ 6 h 80"/>
                <a:gd name="T26" fmla="*/ 48 w 121"/>
                <a:gd name="T27" fmla="*/ 0 h 80"/>
                <a:gd name="T28" fmla="*/ 29 w 121"/>
                <a:gd name="T29" fmla="*/ 15 h 80"/>
                <a:gd name="T30" fmla="*/ 25 w 121"/>
                <a:gd name="T31" fmla="*/ 14 h 80"/>
                <a:gd name="T32" fmla="*/ 7 w 121"/>
                <a:gd name="T33" fmla="*/ 27 h 80"/>
                <a:gd name="T34" fmla="*/ 4 w 121"/>
                <a:gd name="T35" fmla="*/ 24 h 80"/>
                <a:gd name="T36" fmla="*/ 0 w 121"/>
                <a:gd name="T37" fmla="*/ 31 h 80"/>
                <a:gd name="T38" fmla="*/ 27 w 121"/>
                <a:gd name="T39" fmla="*/ 53 h 80"/>
                <a:gd name="T40" fmla="*/ 58 w 121"/>
                <a:gd name="T41" fmla="*/ 74 h 80"/>
                <a:gd name="T42" fmla="*/ 59 w 121"/>
                <a:gd name="T43" fmla="*/ 75 h 80"/>
                <a:gd name="T44" fmla="*/ 70 w 121"/>
                <a:gd name="T45" fmla="*/ 79 h 80"/>
                <a:gd name="T46" fmla="*/ 78 w 121"/>
                <a:gd name="T47" fmla="*/ 77 h 80"/>
                <a:gd name="T48" fmla="*/ 80 w 121"/>
                <a:gd name="T49" fmla="*/ 72 h 80"/>
                <a:gd name="T50" fmla="*/ 83 w 121"/>
                <a:gd name="T51" fmla="*/ 73 h 80"/>
                <a:gd name="T52" fmla="*/ 93 w 121"/>
                <a:gd name="T53" fmla="*/ 62 h 80"/>
                <a:gd name="T54" fmla="*/ 99 w 121"/>
                <a:gd name="T55" fmla="*/ 54 h 80"/>
                <a:gd name="T56" fmla="*/ 100 w 121"/>
                <a:gd name="T57" fmla="*/ 56 h 80"/>
                <a:gd name="T58" fmla="*/ 100 w 121"/>
                <a:gd name="T59" fmla="*/ 52 h 80"/>
                <a:gd name="T60" fmla="*/ 103 w 121"/>
                <a:gd name="T61" fmla="*/ 54 h 80"/>
                <a:gd name="T62" fmla="*/ 104 w 121"/>
                <a:gd name="T63" fmla="*/ 48 h 80"/>
                <a:gd name="T64" fmla="*/ 106 w 121"/>
                <a:gd name="T65" fmla="*/ 50 h 80"/>
                <a:gd name="T66" fmla="*/ 105 w 121"/>
                <a:gd name="T67" fmla="*/ 48 h 80"/>
                <a:gd name="T68" fmla="*/ 113 w 121"/>
                <a:gd name="T69" fmla="*/ 42 h 80"/>
                <a:gd name="T70" fmla="*/ 115 w 121"/>
                <a:gd name="T71" fmla="*/ 45 h 80"/>
                <a:gd name="T72" fmla="*/ 115 w 121"/>
                <a:gd name="T73" fmla="*/ 45 h 80"/>
                <a:gd name="T74" fmla="*/ 114 w 121"/>
                <a:gd name="T75" fmla="*/ 43 h 80"/>
                <a:gd name="T76" fmla="*/ 116 w 121"/>
                <a:gd name="T77" fmla="*/ 44 h 80"/>
                <a:gd name="T78" fmla="*/ 117 w 121"/>
                <a:gd name="T79" fmla="*/ 43 h 80"/>
                <a:gd name="T80" fmla="*/ 116 w 121"/>
                <a:gd name="T81" fmla="*/ 41 h 80"/>
                <a:gd name="T82" fmla="*/ 117 w 121"/>
                <a:gd name="T83" fmla="*/ 42 h 80"/>
                <a:gd name="T84" fmla="*/ 119 w 121"/>
                <a:gd name="T85" fmla="*/ 38 h 80"/>
                <a:gd name="T86" fmla="*/ 121 w 121"/>
                <a:gd name="T87" fmla="*/ 31 h 80"/>
                <a:gd name="T88" fmla="*/ 109 w 121"/>
                <a:gd name="T89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80">
                  <a:moveTo>
                    <a:pt x="109" y="16"/>
                  </a:moveTo>
                  <a:cubicBezTo>
                    <a:pt x="108" y="17"/>
                    <a:pt x="107" y="18"/>
                    <a:pt x="106" y="19"/>
                  </a:cubicBezTo>
                  <a:cubicBezTo>
                    <a:pt x="104" y="19"/>
                    <a:pt x="107" y="14"/>
                    <a:pt x="104" y="14"/>
                  </a:cubicBezTo>
                  <a:cubicBezTo>
                    <a:pt x="104" y="15"/>
                    <a:pt x="103" y="15"/>
                    <a:pt x="103" y="16"/>
                  </a:cubicBezTo>
                  <a:cubicBezTo>
                    <a:pt x="102" y="14"/>
                    <a:pt x="102" y="12"/>
                    <a:pt x="102" y="10"/>
                  </a:cubicBezTo>
                  <a:cubicBezTo>
                    <a:pt x="100" y="9"/>
                    <a:pt x="98" y="8"/>
                    <a:pt x="95" y="7"/>
                  </a:cubicBezTo>
                  <a:cubicBezTo>
                    <a:pt x="95" y="8"/>
                    <a:pt x="94" y="9"/>
                    <a:pt x="94" y="9"/>
                  </a:cubicBezTo>
                  <a:cubicBezTo>
                    <a:pt x="93" y="9"/>
                    <a:pt x="92" y="7"/>
                    <a:pt x="91" y="6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89" y="7"/>
                    <a:pt x="89" y="7"/>
                  </a:cubicBezTo>
                  <a:cubicBezTo>
                    <a:pt x="89" y="7"/>
                    <a:pt x="88" y="6"/>
                    <a:pt x="88" y="6"/>
                  </a:cubicBezTo>
                  <a:cubicBezTo>
                    <a:pt x="79" y="5"/>
                    <a:pt x="70" y="5"/>
                    <a:pt x="60" y="5"/>
                  </a:cubicBezTo>
                  <a:cubicBezTo>
                    <a:pt x="57" y="5"/>
                    <a:pt x="55" y="6"/>
                    <a:pt x="53" y="6"/>
                  </a:cubicBezTo>
                  <a:cubicBezTo>
                    <a:pt x="50" y="5"/>
                    <a:pt x="49" y="2"/>
                    <a:pt x="48" y="0"/>
                  </a:cubicBezTo>
                  <a:cubicBezTo>
                    <a:pt x="42" y="8"/>
                    <a:pt x="35" y="7"/>
                    <a:pt x="29" y="15"/>
                  </a:cubicBezTo>
                  <a:cubicBezTo>
                    <a:pt x="28" y="14"/>
                    <a:pt x="27" y="12"/>
                    <a:pt x="25" y="14"/>
                  </a:cubicBezTo>
                  <a:cubicBezTo>
                    <a:pt x="20" y="20"/>
                    <a:pt x="13" y="26"/>
                    <a:pt x="7" y="27"/>
                  </a:cubicBezTo>
                  <a:cubicBezTo>
                    <a:pt x="5" y="27"/>
                    <a:pt x="5" y="23"/>
                    <a:pt x="4" y="24"/>
                  </a:cubicBezTo>
                  <a:cubicBezTo>
                    <a:pt x="2" y="25"/>
                    <a:pt x="2" y="29"/>
                    <a:pt x="0" y="31"/>
                  </a:cubicBezTo>
                  <a:cubicBezTo>
                    <a:pt x="7" y="40"/>
                    <a:pt x="18" y="45"/>
                    <a:pt x="27" y="53"/>
                  </a:cubicBezTo>
                  <a:cubicBezTo>
                    <a:pt x="32" y="52"/>
                    <a:pt x="54" y="69"/>
                    <a:pt x="58" y="74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1" y="78"/>
                    <a:pt x="65" y="80"/>
                    <a:pt x="70" y="79"/>
                  </a:cubicBezTo>
                  <a:cubicBezTo>
                    <a:pt x="73" y="79"/>
                    <a:pt x="76" y="78"/>
                    <a:pt x="78" y="77"/>
                  </a:cubicBezTo>
                  <a:cubicBezTo>
                    <a:pt x="79" y="75"/>
                    <a:pt x="79" y="74"/>
                    <a:pt x="80" y="72"/>
                  </a:cubicBezTo>
                  <a:cubicBezTo>
                    <a:pt x="81" y="73"/>
                    <a:pt x="82" y="74"/>
                    <a:pt x="83" y="73"/>
                  </a:cubicBezTo>
                  <a:cubicBezTo>
                    <a:pt x="88" y="72"/>
                    <a:pt x="90" y="68"/>
                    <a:pt x="93" y="62"/>
                  </a:cubicBezTo>
                  <a:cubicBezTo>
                    <a:pt x="94" y="59"/>
                    <a:pt x="98" y="57"/>
                    <a:pt x="99" y="54"/>
                  </a:cubicBezTo>
                  <a:cubicBezTo>
                    <a:pt x="99" y="55"/>
                    <a:pt x="100" y="55"/>
                    <a:pt x="100" y="56"/>
                  </a:cubicBezTo>
                  <a:cubicBezTo>
                    <a:pt x="102" y="54"/>
                    <a:pt x="97" y="55"/>
                    <a:pt x="100" y="52"/>
                  </a:cubicBezTo>
                  <a:cubicBezTo>
                    <a:pt x="100" y="53"/>
                    <a:pt x="102" y="53"/>
                    <a:pt x="103" y="54"/>
                  </a:cubicBezTo>
                  <a:cubicBezTo>
                    <a:pt x="105" y="51"/>
                    <a:pt x="101" y="50"/>
                    <a:pt x="104" y="48"/>
                  </a:cubicBezTo>
                  <a:cubicBezTo>
                    <a:pt x="105" y="48"/>
                    <a:pt x="103" y="53"/>
                    <a:pt x="106" y="50"/>
                  </a:cubicBezTo>
                  <a:cubicBezTo>
                    <a:pt x="106" y="49"/>
                    <a:pt x="106" y="49"/>
                    <a:pt x="105" y="48"/>
                  </a:cubicBezTo>
                  <a:cubicBezTo>
                    <a:pt x="108" y="49"/>
                    <a:pt x="112" y="47"/>
                    <a:pt x="113" y="42"/>
                  </a:cubicBezTo>
                  <a:cubicBezTo>
                    <a:pt x="114" y="43"/>
                    <a:pt x="114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3"/>
                    <a:pt x="114" y="43"/>
                  </a:cubicBezTo>
                  <a:cubicBezTo>
                    <a:pt x="115" y="43"/>
                    <a:pt x="115" y="44"/>
                    <a:pt x="116" y="44"/>
                  </a:cubicBezTo>
                  <a:cubicBezTo>
                    <a:pt x="116" y="44"/>
                    <a:pt x="116" y="43"/>
                    <a:pt x="117" y="43"/>
                  </a:cubicBezTo>
                  <a:cubicBezTo>
                    <a:pt x="117" y="42"/>
                    <a:pt x="116" y="41"/>
                    <a:pt x="116" y="41"/>
                  </a:cubicBezTo>
                  <a:cubicBezTo>
                    <a:pt x="116" y="41"/>
                    <a:pt x="117" y="42"/>
                    <a:pt x="117" y="42"/>
                  </a:cubicBezTo>
                  <a:cubicBezTo>
                    <a:pt x="118" y="41"/>
                    <a:pt x="118" y="39"/>
                    <a:pt x="119" y="38"/>
                  </a:cubicBezTo>
                  <a:cubicBezTo>
                    <a:pt x="120" y="35"/>
                    <a:pt x="121" y="31"/>
                    <a:pt x="121" y="31"/>
                  </a:cubicBezTo>
                  <a:cubicBezTo>
                    <a:pt x="117" y="25"/>
                    <a:pt x="114" y="20"/>
                    <a:pt x="10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4799013" y="2363788"/>
              <a:ext cx="415925" cy="282575"/>
            </a:xfrm>
            <a:custGeom>
              <a:avLst/>
              <a:gdLst>
                <a:gd name="T0" fmla="*/ 102 w 111"/>
                <a:gd name="T1" fmla="*/ 10 h 75"/>
                <a:gd name="T2" fmla="*/ 99 w 111"/>
                <a:gd name="T3" fmla="*/ 13 h 75"/>
                <a:gd name="T4" fmla="*/ 98 w 111"/>
                <a:gd name="T5" fmla="*/ 9 h 75"/>
                <a:gd name="T6" fmla="*/ 96 w 111"/>
                <a:gd name="T7" fmla="*/ 11 h 75"/>
                <a:gd name="T8" fmla="*/ 97 w 111"/>
                <a:gd name="T9" fmla="*/ 6 h 75"/>
                <a:gd name="T10" fmla="*/ 91 w 111"/>
                <a:gd name="T11" fmla="*/ 4 h 75"/>
                <a:gd name="T12" fmla="*/ 90 w 111"/>
                <a:gd name="T13" fmla="*/ 5 h 75"/>
                <a:gd name="T14" fmla="*/ 88 w 111"/>
                <a:gd name="T15" fmla="*/ 3 h 75"/>
                <a:gd name="T16" fmla="*/ 87 w 111"/>
                <a:gd name="T17" fmla="*/ 3 h 75"/>
                <a:gd name="T18" fmla="*/ 86 w 111"/>
                <a:gd name="T19" fmla="*/ 5 h 75"/>
                <a:gd name="T20" fmla="*/ 85 w 111"/>
                <a:gd name="T21" fmla="*/ 3 h 75"/>
                <a:gd name="T22" fmla="*/ 61 w 111"/>
                <a:gd name="T23" fmla="*/ 4 h 75"/>
                <a:gd name="T24" fmla="*/ 54 w 111"/>
                <a:gd name="T25" fmla="*/ 5 h 75"/>
                <a:gd name="T26" fmla="*/ 51 w 111"/>
                <a:gd name="T27" fmla="*/ 0 h 75"/>
                <a:gd name="T28" fmla="*/ 31 w 111"/>
                <a:gd name="T29" fmla="*/ 13 h 75"/>
                <a:gd name="T30" fmla="*/ 27 w 111"/>
                <a:gd name="T31" fmla="*/ 11 h 75"/>
                <a:gd name="T32" fmla="*/ 8 w 111"/>
                <a:gd name="T33" fmla="*/ 22 h 75"/>
                <a:gd name="T34" fmla="*/ 5 w 111"/>
                <a:gd name="T35" fmla="*/ 18 h 75"/>
                <a:gd name="T36" fmla="*/ 0 w 111"/>
                <a:gd name="T37" fmla="*/ 24 h 75"/>
                <a:gd name="T38" fmla="*/ 23 w 111"/>
                <a:gd name="T39" fmla="*/ 48 h 75"/>
                <a:gd name="T40" fmla="*/ 38 w 111"/>
                <a:gd name="T41" fmla="*/ 57 h 75"/>
                <a:gd name="T42" fmla="*/ 52 w 111"/>
                <a:gd name="T43" fmla="*/ 70 h 75"/>
                <a:gd name="T44" fmla="*/ 53 w 111"/>
                <a:gd name="T45" fmla="*/ 70 h 75"/>
                <a:gd name="T46" fmla="*/ 64 w 111"/>
                <a:gd name="T47" fmla="*/ 74 h 75"/>
                <a:gd name="T48" fmla="*/ 72 w 111"/>
                <a:gd name="T49" fmla="*/ 70 h 75"/>
                <a:gd name="T50" fmla="*/ 73 w 111"/>
                <a:gd name="T51" fmla="*/ 66 h 75"/>
                <a:gd name="T52" fmla="*/ 76 w 111"/>
                <a:gd name="T53" fmla="*/ 66 h 75"/>
                <a:gd name="T54" fmla="*/ 85 w 111"/>
                <a:gd name="T55" fmla="*/ 55 h 75"/>
                <a:gd name="T56" fmla="*/ 90 w 111"/>
                <a:gd name="T57" fmla="*/ 46 h 75"/>
                <a:gd name="T58" fmla="*/ 92 w 111"/>
                <a:gd name="T59" fmla="*/ 48 h 75"/>
                <a:gd name="T60" fmla="*/ 92 w 111"/>
                <a:gd name="T61" fmla="*/ 44 h 75"/>
                <a:gd name="T62" fmla="*/ 94 w 111"/>
                <a:gd name="T63" fmla="*/ 45 h 75"/>
                <a:gd name="T64" fmla="*/ 95 w 111"/>
                <a:gd name="T65" fmla="*/ 40 h 75"/>
                <a:gd name="T66" fmla="*/ 97 w 111"/>
                <a:gd name="T67" fmla="*/ 41 h 75"/>
                <a:gd name="T68" fmla="*/ 96 w 111"/>
                <a:gd name="T69" fmla="*/ 40 h 75"/>
                <a:gd name="T70" fmla="*/ 103 w 111"/>
                <a:gd name="T71" fmla="*/ 33 h 75"/>
                <a:gd name="T72" fmla="*/ 105 w 111"/>
                <a:gd name="T73" fmla="*/ 35 h 75"/>
                <a:gd name="T74" fmla="*/ 105 w 111"/>
                <a:gd name="T75" fmla="*/ 35 h 75"/>
                <a:gd name="T76" fmla="*/ 104 w 111"/>
                <a:gd name="T77" fmla="*/ 33 h 75"/>
                <a:gd name="T78" fmla="*/ 105 w 111"/>
                <a:gd name="T79" fmla="*/ 34 h 75"/>
                <a:gd name="T80" fmla="*/ 106 w 111"/>
                <a:gd name="T81" fmla="*/ 33 h 75"/>
                <a:gd name="T82" fmla="*/ 106 w 111"/>
                <a:gd name="T83" fmla="*/ 31 h 75"/>
                <a:gd name="T84" fmla="*/ 107 w 111"/>
                <a:gd name="T85" fmla="*/ 32 h 75"/>
                <a:gd name="T86" fmla="*/ 108 w 111"/>
                <a:gd name="T87" fmla="*/ 28 h 75"/>
                <a:gd name="T88" fmla="*/ 110 w 111"/>
                <a:gd name="T89" fmla="*/ 21 h 75"/>
                <a:gd name="T90" fmla="*/ 102 w 111"/>
                <a:gd name="T91" fmla="*/ 1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1" h="75">
                  <a:moveTo>
                    <a:pt x="102" y="10"/>
                  </a:moveTo>
                  <a:cubicBezTo>
                    <a:pt x="101" y="11"/>
                    <a:pt x="100" y="12"/>
                    <a:pt x="99" y="13"/>
                  </a:cubicBezTo>
                  <a:cubicBezTo>
                    <a:pt x="97" y="13"/>
                    <a:pt x="100" y="8"/>
                    <a:pt x="98" y="9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9"/>
                    <a:pt x="97" y="8"/>
                    <a:pt x="97" y="6"/>
                  </a:cubicBezTo>
                  <a:cubicBezTo>
                    <a:pt x="95" y="5"/>
                    <a:pt x="93" y="4"/>
                    <a:pt x="91" y="4"/>
                  </a:cubicBezTo>
                  <a:cubicBezTo>
                    <a:pt x="91" y="5"/>
                    <a:pt x="90" y="5"/>
                    <a:pt x="90" y="5"/>
                  </a:cubicBezTo>
                  <a:cubicBezTo>
                    <a:pt x="89" y="5"/>
                    <a:pt x="89" y="4"/>
                    <a:pt x="88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4"/>
                    <a:pt x="86" y="4"/>
                    <a:pt x="86" y="5"/>
                  </a:cubicBezTo>
                  <a:cubicBezTo>
                    <a:pt x="86" y="4"/>
                    <a:pt x="85" y="4"/>
                    <a:pt x="85" y="3"/>
                  </a:cubicBezTo>
                  <a:cubicBezTo>
                    <a:pt x="78" y="3"/>
                    <a:pt x="70" y="4"/>
                    <a:pt x="61" y="4"/>
                  </a:cubicBezTo>
                  <a:cubicBezTo>
                    <a:pt x="59" y="4"/>
                    <a:pt x="56" y="5"/>
                    <a:pt x="54" y="5"/>
                  </a:cubicBezTo>
                  <a:cubicBezTo>
                    <a:pt x="52" y="4"/>
                    <a:pt x="52" y="1"/>
                    <a:pt x="51" y="0"/>
                  </a:cubicBezTo>
                  <a:cubicBezTo>
                    <a:pt x="44" y="6"/>
                    <a:pt x="38" y="6"/>
                    <a:pt x="31" y="13"/>
                  </a:cubicBezTo>
                  <a:cubicBezTo>
                    <a:pt x="31" y="12"/>
                    <a:pt x="29" y="10"/>
                    <a:pt x="27" y="11"/>
                  </a:cubicBezTo>
                  <a:cubicBezTo>
                    <a:pt x="21" y="16"/>
                    <a:pt x="14" y="21"/>
                    <a:pt x="8" y="22"/>
                  </a:cubicBezTo>
                  <a:cubicBezTo>
                    <a:pt x="6" y="21"/>
                    <a:pt x="7" y="17"/>
                    <a:pt x="5" y="18"/>
                  </a:cubicBezTo>
                  <a:cubicBezTo>
                    <a:pt x="3" y="19"/>
                    <a:pt x="2" y="23"/>
                    <a:pt x="0" y="24"/>
                  </a:cubicBezTo>
                  <a:cubicBezTo>
                    <a:pt x="5" y="34"/>
                    <a:pt x="15" y="40"/>
                    <a:pt x="23" y="48"/>
                  </a:cubicBezTo>
                  <a:cubicBezTo>
                    <a:pt x="26" y="48"/>
                    <a:pt x="32" y="52"/>
                    <a:pt x="38" y="57"/>
                  </a:cubicBezTo>
                  <a:cubicBezTo>
                    <a:pt x="44" y="62"/>
                    <a:pt x="50" y="67"/>
                    <a:pt x="52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5" y="72"/>
                    <a:pt x="59" y="75"/>
                    <a:pt x="64" y="74"/>
                  </a:cubicBezTo>
                  <a:cubicBezTo>
                    <a:pt x="66" y="73"/>
                    <a:pt x="69" y="71"/>
                    <a:pt x="72" y="70"/>
                  </a:cubicBezTo>
                  <a:cubicBezTo>
                    <a:pt x="72" y="69"/>
                    <a:pt x="72" y="67"/>
                    <a:pt x="73" y="66"/>
                  </a:cubicBezTo>
                  <a:cubicBezTo>
                    <a:pt x="74" y="67"/>
                    <a:pt x="75" y="68"/>
                    <a:pt x="76" y="66"/>
                  </a:cubicBezTo>
                  <a:cubicBezTo>
                    <a:pt x="81" y="65"/>
                    <a:pt x="82" y="60"/>
                    <a:pt x="85" y="55"/>
                  </a:cubicBezTo>
                  <a:cubicBezTo>
                    <a:pt x="86" y="52"/>
                    <a:pt x="90" y="49"/>
                    <a:pt x="90" y="46"/>
                  </a:cubicBezTo>
                  <a:cubicBezTo>
                    <a:pt x="91" y="47"/>
                    <a:pt x="91" y="47"/>
                    <a:pt x="92" y="48"/>
                  </a:cubicBezTo>
                  <a:cubicBezTo>
                    <a:pt x="93" y="46"/>
                    <a:pt x="89" y="47"/>
                    <a:pt x="92" y="44"/>
                  </a:cubicBezTo>
                  <a:cubicBezTo>
                    <a:pt x="92" y="45"/>
                    <a:pt x="94" y="45"/>
                    <a:pt x="94" y="45"/>
                  </a:cubicBezTo>
                  <a:cubicBezTo>
                    <a:pt x="96" y="42"/>
                    <a:pt x="93" y="42"/>
                    <a:pt x="95" y="40"/>
                  </a:cubicBezTo>
                  <a:cubicBezTo>
                    <a:pt x="96" y="39"/>
                    <a:pt x="94" y="45"/>
                    <a:pt x="97" y="41"/>
                  </a:cubicBezTo>
                  <a:cubicBezTo>
                    <a:pt x="97" y="41"/>
                    <a:pt x="97" y="40"/>
                    <a:pt x="96" y="40"/>
                  </a:cubicBezTo>
                  <a:cubicBezTo>
                    <a:pt x="99" y="40"/>
                    <a:pt x="103" y="38"/>
                    <a:pt x="103" y="33"/>
                  </a:cubicBezTo>
                  <a:cubicBezTo>
                    <a:pt x="104" y="33"/>
                    <a:pt x="104" y="35"/>
                    <a:pt x="105" y="35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5"/>
                    <a:pt x="105" y="34"/>
                    <a:pt x="104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3"/>
                    <a:pt x="106" y="33"/>
                    <a:pt x="106" y="33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8" y="29"/>
                    <a:pt x="108" y="28"/>
                  </a:cubicBezTo>
                  <a:cubicBezTo>
                    <a:pt x="109" y="25"/>
                    <a:pt x="111" y="21"/>
                    <a:pt x="110" y="21"/>
                  </a:cubicBezTo>
                  <a:cubicBezTo>
                    <a:pt x="108" y="17"/>
                    <a:pt x="105" y="13"/>
                    <a:pt x="10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4540250" y="1271588"/>
              <a:ext cx="336550" cy="258763"/>
            </a:xfrm>
            <a:custGeom>
              <a:avLst/>
              <a:gdLst>
                <a:gd name="T0" fmla="*/ 83 w 90"/>
                <a:gd name="T1" fmla="*/ 3 h 69"/>
                <a:gd name="T2" fmla="*/ 81 w 90"/>
                <a:gd name="T3" fmla="*/ 6 h 69"/>
                <a:gd name="T4" fmla="*/ 80 w 90"/>
                <a:gd name="T5" fmla="*/ 3 h 69"/>
                <a:gd name="T6" fmla="*/ 79 w 90"/>
                <a:gd name="T7" fmla="*/ 5 h 69"/>
                <a:gd name="T8" fmla="*/ 79 w 90"/>
                <a:gd name="T9" fmla="*/ 1 h 69"/>
                <a:gd name="T10" fmla="*/ 75 w 90"/>
                <a:gd name="T11" fmla="*/ 0 h 69"/>
                <a:gd name="T12" fmla="*/ 74 w 90"/>
                <a:gd name="T13" fmla="*/ 2 h 69"/>
                <a:gd name="T14" fmla="*/ 72 w 90"/>
                <a:gd name="T15" fmla="*/ 0 h 69"/>
                <a:gd name="T16" fmla="*/ 72 w 90"/>
                <a:gd name="T17" fmla="*/ 0 h 69"/>
                <a:gd name="T18" fmla="*/ 70 w 90"/>
                <a:gd name="T19" fmla="*/ 2 h 69"/>
                <a:gd name="T20" fmla="*/ 70 w 90"/>
                <a:gd name="T21" fmla="*/ 1 h 69"/>
                <a:gd name="T22" fmla="*/ 50 w 90"/>
                <a:gd name="T23" fmla="*/ 7 h 69"/>
                <a:gd name="T24" fmla="*/ 44 w 90"/>
                <a:gd name="T25" fmla="*/ 10 h 69"/>
                <a:gd name="T26" fmla="*/ 42 w 90"/>
                <a:gd name="T27" fmla="*/ 7 h 69"/>
                <a:gd name="T28" fmla="*/ 25 w 90"/>
                <a:gd name="T29" fmla="*/ 24 h 69"/>
                <a:gd name="T30" fmla="*/ 22 w 90"/>
                <a:gd name="T31" fmla="*/ 24 h 69"/>
                <a:gd name="T32" fmla="*/ 6 w 90"/>
                <a:gd name="T33" fmla="*/ 38 h 69"/>
                <a:gd name="T34" fmla="*/ 4 w 90"/>
                <a:gd name="T35" fmla="*/ 36 h 69"/>
                <a:gd name="T36" fmla="*/ 0 w 90"/>
                <a:gd name="T37" fmla="*/ 43 h 69"/>
                <a:gd name="T38" fmla="*/ 17 w 90"/>
                <a:gd name="T39" fmla="*/ 56 h 69"/>
                <a:gd name="T40" fmla="*/ 39 w 90"/>
                <a:gd name="T41" fmla="*/ 67 h 69"/>
                <a:gd name="T42" fmla="*/ 39 w 90"/>
                <a:gd name="T43" fmla="*/ 67 h 69"/>
                <a:gd name="T44" fmla="*/ 47 w 90"/>
                <a:gd name="T45" fmla="*/ 68 h 69"/>
                <a:gd name="T46" fmla="*/ 54 w 90"/>
                <a:gd name="T47" fmla="*/ 63 h 69"/>
                <a:gd name="T48" fmla="*/ 55 w 90"/>
                <a:gd name="T49" fmla="*/ 59 h 69"/>
                <a:gd name="T50" fmla="*/ 58 w 90"/>
                <a:gd name="T51" fmla="*/ 59 h 69"/>
                <a:gd name="T52" fmla="*/ 66 w 90"/>
                <a:gd name="T53" fmla="*/ 46 h 69"/>
                <a:gd name="T54" fmla="*/ 71 w 90"/>
                <a:gd name="T55" fmla="*/ 38 h 69"/>
                <a:gd name="T56" fmla="*/ 72 w 90"/>
                <a:gd name="T57" fmla="*/ 39 h 69"/>
                <a:gd name="T58" fmla="*/ 72 w 90"/>
                <a:gd name="T59" fmla="*/ 36 h 69"/>
                <a:gd name="T60" fmla="*/ 74 w 90"/>
                <a:gd name="T61" fmla="*/ 36 h 69"/>
                <a:gd name="T62" fmla="*/ 75 w 90"/>
                <a:gd name="T63" fmla="*/ 31 h 69"/>
                <a:gd name="T64" fmla="*/ 76 w 90"/>
                <a:gd name="T65" fmla="*/ 33 h 69"/>
                <a:gd name="T66" fmla="*/ 76 w 90"/>
                <a:gd name="T67" fmla="*/ 31 h 69"/>
                <a:gd name="T68" fmla="*/ 83 w 90"/>
                <a:gd name="T69" fmla="*/ 23 h 69"/>
                <a:gd name="T70" fmla="*/ 84 w 90"/>
                <a:gd name="T71" fmla="*/ 25 h 69"/>
                <a:gd name="T72" fmla="*/ 84 w 90"/>
                <a:gd name="T73" fmla="*/ 25 h 69"/>
                <a:gd name="T74" fmla="*/ 83 w 90"/>
                <a:gd name="T75" fmla="*/ 24 h 69"/>
                <a:gd name="T76" fmla="*/ 84 w 90"/>
                <a:gd name="T77" fmla="*/ 25 h 69"/>
                <a:gd name="T78" fmla="*/ 85 w 90"/>
                <a:gd name="T79" fmla="*/ 23 h 69"/>
                <a:gd name="T80" fmla="*/ 85 w 90"/>
                <a:gd name="T81" fmla="*/ 22 h 69"/>
                <a:gd name="T82" fmla="*/ 85 w 90"/>
                <a:gd name="T83" fmla="*/ 22 h 69"/>
                <a:gd name="T84" fmla="*/ 87 w 90"/>
                <a:gd name="T85" fmla="*/ 18 h 69"/>
                <a:gd name="T86" fmla="*/ 89 w 90"/>
                <a:gd name="T87" fmla="*/ 12 h 69"/>
                <a:gd name="T88" fmla="*/ 83 w 90"/>
                <a:gd name="T8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69">
                  <a:moveTo>
                    <a:pt x="83" y="3"/>
                  </a:moveTo>
                  <a:cubicBezTo>
                    <a:pt x="82" y="4"/>
                    <a:pt x="82" y="6"/>
                    <a:pt x="81" y="6"/>
                  </a:cubicBezTo>
                  <a:cubicBezTo>
                    <a:pt x="79" y="7"/>
                    <a:pt x="82" y="2"/>
                    <a:pt x="80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2"/>
                    <a:pt x="79" y="1"/>
                  </a:cubicBezTo>
                  <a:cubicBezTo>
                    <a:pt x="78" y="0"/>
                    <a:pt x="77" y="0"/>
                    <a:pt x="75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3" y="2"/>
                    <a:pt x="73" y="1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1"/>
                    <a:pt x="71" y="1"/>
                    <a:pt x="70" y="2"/>
                  </a:cubicBezTo>
                  <a:cubicBezTo>
                    <a:pt x="70" y="2"/>
                    <a:pt x="70" y="1"/>
                    <a:pt x="70" y="1"/>
                  </a:cubicBezTo>
                  <a:cubicBezTo>
                    <a:pt x="64" y="3"/>
                    <a:pt x="57" y="5"/>
                    <a:pt x="50" y="7"/>
                  </a:cubicBezTo>
                  <a:cubicBezTo>
                    <a:pt x="48" y="9"/>
                    <a:pt x="46" y="10"/>
                    <a:pt x="44" y="10"/>
                  </a:cubicBezTo>
                  <a:cubicBezTo>
                    <a:pt x="43" y="10"/>
                    <a:pt x="42" y="8"/>
                    <a:pt x="42" y="7"/>
                  </a:cubicBezTo>
                  <a:cubicBezTo>
                    <a:pt x="36" y="14"/>
                    <a:pt x="31" y="16"/>
                    <a:pt x="25" y="24"/>
                  </a:cubicBezTo>
                  <a:cubicBezTo>
                    <a:pt x="25" y="23"/>
                    <a:pt x="24" y="22"/>
                    <a:pt x="22" y="24"/>
                  </a:cubicBezTo>
                  <a:cubicBezTo>
                    <a:pt x="17" y="30"/>
                    <a:pt x="11" y="36"/>
                    <a:pt x="6" y="38"/>
                  </a:cubicBezTo>
                  <a:cubicBezTo>
                    <a:pt x="5" y="39"/>
                    <a:pt x="6" y="35"/>
                    <a:pt x="4" y="36"/>
                  </a:cubicBezTo>
                  <a:cubicBezTo>
                    <a:pt x="2" y="38"/>
                    <a:pt x="2" y="41"/>
                    <a:pt x="0" y="43"/>
                  </a:cubicBezTo>
                  <a:cubicBezTo>
                    <a:pt x="4" y="50"/>
                    <a:pt x="11" y="51"/>
                    <a:pt x="17" y="56"/>
                  </a:cubicBezTo>
                  <a:cubicBezTo>
                    <a:pt x="22" y="54"/>
                    <a:pt x="36" y="63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1" y="68"/>
                    <a:pt x="44" y="69"/>
                    <a:pt x="47" y="68"/>
                  </a:cubicBezTo>
                  <a:cubicBezTo>
                    <a:pt x="49" y="66"/>
                    <a:pt x="52" y="65"/>
                    <a:pt x="54" y="63"/>
                  </a:cubicBezTo>
                  <a:cubicBezTo>
                    <a:pt x="54" y="62"/>
                    <a:pt x="55" y="60"/>
                    <a:pt x="55" y="59"/>
                  </a:cubicBezTo>
                  <a:cubicBezTo>
                    <a:pt x="56" y="59"/>
                    <a:pt x="57" y="60"/>
                    <a:pt x="58" y="59"/>
                  </a:cubicBezTo>
                  <a:cubicBezTo>
                    <a:pt x="62" y="57"/>
                    <a:pt x="63" y="52"/>
                    <a:pt x="66" y="46"/>
                  </a:cubicBezTo>
                  <a:cubicBezTo>
                    <a:pt x="67" y="44"/>
                    <a:pt x="70" y="41"/>
                    <a:pt x="71" y="38"/>
                  </a:cubicBezTo>
                  <a:cubicBezTo>
                    <a:pt x="71" y="38"/>
                    <a:pt x="71" y="39"/>
                    <a:pt x="72" y="39"/>
                  </a:cubicBezTo>
                  <a:cubicBezTo>
                    <a:pt x="73" y="37"/>
                    <a:pt x="70" y="39"/>
                    <a:pt x="72" y="36"/>
                  </a:cubicBezTo>
                  <a:cubicBezTo>
                    <a:pt x="72" y="37"/>
                    <a:pt x="74" y="36"/>
                    <a:pt x="74" y="36"/>
                  </a:cubicBezTo>
                  <a:cubicBezTo>
                    <a:pt x="76" y="33"/>
                    <a:pt x="73" y="34"/>
                    <a:pt x="75" y="31"/>
                  </a:cubicBezTo>
                  <a:cubicBezTo>
                    <a:pt x="76" y="31"/>
                    <a:pt x="74" y="36"/>
                    <a:pt x="76" y="33"/>
                  </a:cubicBezTo>
                  <a:cubicBezTo>
                    <a:pt x="77" y="32"/>
                    <a:pt x="76" y="31"/>
                    <a:pt x="76" y="31"/>
                  </a:cubicBezTo>
                  <a:cubicBezTo>
                    <a:pt x="78" y="31"/>
                    <a:pt x="81" y="28"/>
                    <a:pt x="83" y="23"/>
                  </a:cubicBezTo>
                  <a:cubicBezTo>
                    <a:pt x="83" y="24"/>
                    <a:pt x="83" y="26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5"/>
                    <a:pt x="83" y="24"/>
                    <a:pt x="83" y="24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6" y="21"/>
                    <a:pt x="86" y="20"/>
                    <a:pt x="87" y="18"/>
                  </a:cubicBezTo>
                  <a:cubicBezTo>
                    <a:pt x="88" y="16"/>
                    <a:pt x="90" y="12"/>
                    <a:pt x="89" y="12"/>
                  </a:cubicBezTo>
                  <a:cubicBezTo>
                    <a:pt x="88" y="8"/>
                    <a:pt x="86" y="5"/>
                    <a:pt x="8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4972050" y="468313"/>
              <a:ext cx="352425" cy="266700"/>
            </a:xfrm>
            <a:custGeom>
              <a:avLst/>
              <a:gdLst>
                <a:gd name="T0" fmla="*/ 84 w 94"/>
                <a:gd name="T1" fmla="*/ 5 h 71"/>
                <a:gd name="T2" fmla="*/ 81 w 94"/>
                <a:gd name="T3" fmla="*/ 9 h 71"/>
                <a:gd name="T4" fmla="*/ 79 w 94"/>
                <a:gd name="T5" fmla="*/ 4 h 71"/>
                <a:gd name="T6" fmla="*/ 78 w 94"/>
                <a:gd name="T7" fmla="*/ 7 h 71"/>
                <a:gd name="T8" fmla="*/ 77 w 94"/>
                <a:gd name="T9" fmla="*/ 2 h 71"/>
                <a:gd name="T10" fmla="*/ 71 w 94"/>
                <a:gd name="T11" fmla="*/ 0 h 71"/>
                <a:gd name="T12" fmla="*/ 70 w 94"/>
                <a:gd name="T13" fmla="*/ 2 h 71"/>
                <a:gd name="T14" fmla="*/ 68 w 94"/>
                <a:gd name="T15" fmla="*/ 0 h 71"/>
                <a:gd name="T16" fmla="*/ 67 w 94"/>
                <a:gd name="T17" fmla="*/ 0 h 71"/>
                <a:gd name="T18" fmla="*/ 66 w 94"/>
                <a:gd name="T19" fmla="*/ 1 h 71"/>
                <a:gd name="T20" fmla="*/ 65 w 94"/>
                <a:gd name="T21" fmla="*/ 0 h 71"/>
                <a:gd name="T22" fmla="*/ 42 w 94"/>
                <a:gd name="T23" fmla="*/ 7 h 71"/>
                <a:gd name="T24" fmla="*/ 36 w 94"/>
                <a:gd name="T25" fmla="*/ 11 h 71"/>
                <a:gd name="T26" fmla="*/ 31 w 94"/>
                <a:gd name="T27" fmla="*/ 7 h 71"/>
                <a:gd name="T28" fmla="*/ 19 w 94"/>
                <a:gd name="T29" fmla="*/ 27 h 71"/>
                <a:gd name="T30" fmla="*/ 16 w 94"/>
                <a:gd name="T31" fmla="*/ 28 h 71"/>
                <a:gd name="T32" fmla="*/ 5 w 94"/>
                <a:gd name="T33" fmla="*/ 47 h 71"/>
                <a:gd name="T34" fmla="*/ 2 w 94"/>
                <a:gd name="T35" fmla="*/ 45 h 71"/>
                <a:gd name="T36" fmla="*/ 0 w 94"/>
                <a:gd name="T37" fmla="*/ 53 h 71"/>
                <a:gd name="T38" fmla="*/ 18 w 94"/>
                <a:gd name="T39" fmla="*/ 61 h 71"/>
                <a:gd name="T40" fmla="*/ 29 w 94"/>
                <a:gd name="T41" fmla="*/ 62 h 71"/>
                <a:gd name="T42" fmla="*/ 39 w 94"/>
                <a:gd name="T43" fmla="*/ 68 h 71"/>
                <a:gd name="T44" fmla="*/ 39 w 94"/>
                <a:gd name="T45" fmla="*/ 69 h 71"/>
                <a:gd name="T46" fmla="*/ 46 w 94"/>
                <a:gd name="T47" fmla="*/ 70 h 71"/>
                <a:gd name="T48" fmla="*/ 53 w 94"/>
                <a:gd name="T49" fmla="*/ 65 h 71"/>
                <a:gd name="T50" fmla="*/ 55 w 94"/>
                <a:gd name="T51" fmla="*/ 61 h 71"/>
                <a:gd name="T52" fmla="*/ 58 w 94"/>
                <a:gd name="T53" fmla="*/ 61 h 71"/>
                <a:gd name="T54" fmla="*/ 67 w 94"/>
                <a:gd name="T55" fmla="*/ 50 h 71"/>
                <a:gd name="T56" fmla="*/ 72 w 94"/>
                <a:gd name="T57" fmla="*/ 42 h 71"/>
                <a:gd name="T58" fmla="*/ 74 w 94"/>
                <a:gd name="T59" fmla="*/ 43 h 71"/>
                <a:gd name="T60" fmla="*/ 74 w 94"/>
                <a:gd name="T61" fmla="*/ 40 h 71"/>
                <a:gd name="T62" fmla="*/ 76 w 94"/>
                <a:gd name="T63" fmla="*/ 41 h 71"/>
                <a:gd name="T64" fmla="*/ 77 w 94"/>
                <a:gd name="T65" fmla="*/ 36 h 71"/>
                <a:gd name="T66" fmla="*/ 79 w 94"/>
                <a:gd name="T67" fmla="*/ 37 h 71"/>
                <a:gd name="T68" fmla="*/ 78 w 94"/>
                <a:gd name="T69" fmla="*/ 36 h 71"/>
                <a:gd name="T70" fmla="*/ 86 w 94"/>
                <a:gd name="T71" fmla="*/ 29 h 71"/>
                <a:gd name="T72" fmla="*/ 87 w 94"/>
                <a:gd name="T73" fmla="*/ 31 h 71"/>
                <a:gd name="T74" fmla="*/ 87 w 94"/>
                <a:gd name="T75" fmla="*/ 31 h 71"/>
                <a:gd name="T76" fmla="*/ 87 w 94"/>
                <a:gd name="T77" fmla="*/ 30 h 71"/>
                <a:gd name="T78" fmla="*/ 88 w 94"/>
                <a:gd name="T79" fmla="*/ 31 h 71"/>
                <a:gd name="T80" fmla="*/ 89 w 94"/>
                <a:gd name="T81" fmla="*/ 29 h 71"/>
                <a:gd name="T82" fmla="*/ 89 w 94"/>
                <a:gd name="T83" fmla="*/ 28 h 71"/>
                <a:gd name="T84" fmla="*/ 89 w 94"/>
                <a:gd name="T85" fmla="*/ 28 h 71"/>
                <a:gd name="T86" fmla="*/ 91 w 94"/>
                <a:gd name="T87" fmla="*/ 25 h 71"/>
                <a:gd name="T88" fmla="*/ 93 w 94"/>
                <a:gd name="T89" fmla="*/ 18 h 71"/>
                <a:gd name="T90" fmla="*/ 84 w 94"/>
                <a:gd name="T91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4" h="71">
                  <a:moveTo>
                    <a:pt x="84" y="5"/>
                  </a:moveTo>
                  <a:cubicBezTo>
                    <a:pt x="83" y="7"/>
                    <a:pt x="82" y="8"/>
                    <a:pt x="81" y="9"/>
                  </a:cubicBezTo>
                  <a:cubicBezTo>
                    <a:pt x="79" y="9"/>
                    <a:pt x="81" y="4"/>
                    <a:pt x="79" y="4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5"/>
                    <a:pt x="78" y="3"/>
                    <a:pt x="77" y="2"/>
                  </a:cubicBezTo>
                  <a:cubicBezTo>
                    <a:pt x="76" y="1"/>
                    <a:pt x="74" y="0"/>
                    <a:pt x="71" y="0"/>
                  </a:cubicBezTo>
                  <a:cubicBezTo>
                    <a:pt x="71" y="1"/>
                    <a:pt x="70" y="2"/>
                    <a:pt x="70" y="2"/>
                  </a:cubicBezTo>
                  <a:cubicBezTo>
                    <a:pt x="69" y="2"/>
                    <a:pt x="69" y="1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1"/>
                    <a:pt x="66" y="1"/>
                  </a:cubicBezTo>
                  <a:cubicBezTo>
                    <a:pt x="65" y="1"/>
                    <a:pt x="65" y="1"/>
                    <a:pt x="65" y="0"/>
                  </a:cubicBezTo>
                  <a:cubicBezTo>
                    <a:pt x="57" y="2"/>
                    <a:pt x="50" y="4"/>
                    <a:pt x="42" y="7"/>
                  </a:cubicBezTo>
                  <a:cubicBezTo>
                    <a:pt x="39" y="9"/>
                    <a:pt x="37" y="10"/>
                    <a:pt x="36" y="11"/>
                  </a:cubicBezTo>
                  <a:cubicBezTo>
                    <a:pt x="34" y="11"/>
                    <a:pt x="33" y="8"/>
                    <a:pt x="31" y="7"/>
                  </a:cubicBezTo>
                  <a:cubicBezTo>
                    <a:pt x="28" y="16"/>
                    <a:pt x="22" y="18"/>
                    <a:pt x="19" y="27"/>
                  </a:cubicBezTo>
                  <a:cubicBezTo>
                    <a:pt x="18" y="27"/>
                    <a:pt x="17" y="26"/>
                    <a:pt x="16" y="28"/>
                  </a:cubicBezTo>
                  <a:cubicBezTo>
                    <a:pt x="13" y="35"/>
                    <a:pt x="9" y="43"/>
                    <a:pt x="5" y="47"/>
                  </a:cubicBezTo>
                  <a:cubicBezTo>
                    <a:pt x="3" y="48"/>
                    <a:pt x="3" y="44"/>
                    <a:pt x="2" y="45"/>
                  </a:cubicBezTo>
                  <a:cubicBezTo>
                    <a:pt x="1" y="48"/>
                    <a:pt x="1" y="51"/>
                    <a:pt x="0" y="53"/>
                  </a:cubicBezTo>
                  <a:cubicBezTo>
                    <a:pt x="5" y="58"/>
                    <a:pt x="12" y="58"/>
                    <a:pt x="18" y="61"/>
                  </a:cubicBezTo>
                  <a:cubicBezTo>
                    <a:pt x="20" y="59"/>
                    <a:pt x="25" y="60"/>
                    <a:pt x="29" y="62"/>
                  </a:cubicBezTo>
                  <a:cubicBezTo>
                    <a:pt x="33" y="64"/>
                    <a:pt x="37" y="67"/>
                    <a:pt x="39" y="6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70"/>
                    <a:pt x="43" y="71"/>
                    <a:pt x="46" y="70"/>
                  </a:cubicBezTo>
                  <a:cubicBezTo>
                    <a:pt x="48" y="68"/>
                    <a:pt x="51" y="67"/>
                    <a:pt x="53" y="65"/>
                  </a:cubicBezTo>
                  <a:cubicBezTo>
                    <a:pt x="54" y="64"/>
                    <a:pt x="54" y="62"/>
                    <a:pt x="55" y="61"/>
                  </a:cubicBezTo>
                  <a:cubicBezTo>
                    <a:pt x="56" y="62"/>
                    <a:pt x="56" y="63"/>
                    <a:pt x="58" y="61"/>
                  </a:cubicBezTo>
                  <a:cubicBezTo>
                    <a:pt x="62" y="60"/>
                    <a:pt x="64" y="55"/>
                    <a:pt x="67" y="50"/>
                  </a:cubicBezTo>
                  <a:cubicBezTo>
                    <a:pt x="68" y="47"/>
                    <a:pt x="71" y="45"/>
                    <a:pt x="72" y="42"/>
                  </a:cubicBezTo>
                  <a:cubicBezTo>
                    <a:pt x="73" y="42"/>
                    <a:pt x="73" y="43"/>
                    <a:pt x="74" y="43"/>
                  </a:cubicBezTo>
                  <a:cubicBezTo>
                    <a:pt x="75" y="41"/>
                    <a:pt x="71" y="43"/>
                    <a:pt x="74" y="40"/>
                  </a:cubicBezTo>
                  <a:cubicBezTo>
                    <a:pt x="74" y="41"/>
                    <a:pt x="76" y="40"/>
                    <a:pt x="76" y="41"/>
                  </a:cubicBezTo>
                  <a:cubicBezTo>
                    <a:pt x="78" y="38"/>
                    <a:pt x="75" y="38"/>
                    <a:pt x="77" y="36"/>
                  </a:cubicBezTo>
                  <a:cubicBezTo>
                    <a:pt x="78" y="35"/>
                    <a:pt x="76" y="41"/>
                    <a:pt x="79" y="37"/>
                  </a:cubicBezTo>
                  <a:cubicBezTo>
                    <a:pt x="79" y="37"/>
                    <a:pt x="79" y="36"/>
                    <a:pt x="78" y="36"/>
                  </a:cubicBezTo>
                  <a:cubicBezTo>
                    <a:pt x="81" y="36"/>
                    <a:pt x="85" y="34"/>
                    <a:pt x="86" y="29"/>
                  </a:cubicBezTo>
                  <a:cubicBezTo>
                    <a:pt x="87" y="29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1"/>
                    <a:pt x="87" y="30"/>
                    <a:pt x="87" y="30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29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0" y="27"/>
                    <a:pt x="91" y="26"/>
                    <a:pt x="91" y="25"/>
                  </a:cubicBezTo>
                  <a:cubicBezTo>
                    <a:pt x="92" y="22"/>
                    <a:pt x="94" y="18"/>
                    <a:pt x="93" y="18"/>
                  </a:cubicBezTo>
                  <a:cubicBezTo>
                    <a:pt x="91" y="13"/>
                    <a:pt x="88" y="9"/>
                    <a:pt x="8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5208588" y="7938"/>
              <a:ext cx="525463" cy="336550"/>
            </a:xfrm>
            <a:custGeom>
              <a:avLst/>
              <a:gdLst>
                <a:gd name="T0" fmla="*/ 15 w 140"/>
                <a:gd name="T1" fmla="*/ 63 h 90"/>
                <a:gd name="T2" fmla="*/ 18 w 140"/>
                <a:gd name="T3" fmla="*/ 60 h 90"/>
                <a:gd name="T4" fmla="*/ 21 w 140"/>
                <a:gd name="T5" fmla="*/ 66 h 90"/>
                <a:gd name="T6" fmla="*/ 23 w 140"/>
                <a:gd name="T7" fmla="*/ 64 h 90"/>
                <a:gd name="T8" fmla="*/ 24 w 140"/>
                <a:gd name="T9" fmla="*/ 71 h 90"/>
                <a:gd name="T10" fmla="*/ 33 w 140"/>
                <a:gd name="T11" fmla="*/ 76 h 90"/>
                <a:gd name="T12" fmla="*/ 35 w 140"/>
                <a:gd name="T13" fmla="*/ 75 h 90"/>
                <a:gd name="T14" fmla="*/ 38 w 140"/>
                <a:gd name="T15" fmla="*/ 78 h 90"/>
                <a:gd name="T16" fmla="*/ 39 w 140"/>
                <a:gd name="T17" fmla="*/ 79 h 90"/>
                <a:gd name="T18" fmla="*/ 41 w 140"/>
                <a:gd name="T19" fmla="*/ 77 h 90"/>
                <a:gd name="T20" fmla="*/ 42 w 140"/>
                <a:gd name="T21" fmla="*/ 79 h 90"/>
                <a:gd name="T22" fmla="*/ 76 w 140"/>
                <a:gd name="T23" fmla="*/ 85 h 90"/>
                <a:gd name="T24" fmla="*/ 85 w 140"/>
                <a:gd name="T25" fmla="*/ 84 h 90"/>
                <a:gd name="T26" fmla="*/ 92 w 140"/>
                <a:gd name="T27" fmla="*/ 90 h 90"/>
                <a:gd name="T28" fmla="*/ 110 w 140"/>
                <a:gd name="T29" fmla="*/ 74 h 90"/>
                <a:gd name="T30" fmla="*/ 115 w 140"/>
                <a:gd name="T31" fmla="*/ 75 h 90"/>
                <a:gd name="T32" fmla="*/ 132 w 140"/>
                <a:gd name="T33" fmla="*/ 61 h 90"/>
                <a:gd name="T34" fmla="*/ 136 w 140"/>
                <a:gd name="T35" fmla="*/ 65 h 90"/>
                <a:gd name="T36" fmla="*/ 140 w 140"/>
                <a:gd name="T37" fmla="*/ 57 h 90"/>
                <a:gd name="T38" fmla="*/ 106 w 140"/>
                <a:gd name="T39" fmla="*/ 34 h 90"/>
                <a:gd name="T40" fmla="*/ 88 w 140"/>
                <a:gd name="T41" fmla="*/ 24 h 90"/>
                <a:gd name="T42" fmla="*/ 70 w 140"/>
                <a:gd name="T43" fmla="*/ 8 h 90"/>
                <a:gd name="T44" fmla="*/ 70 w 140"/>
                <a:gd name="T45" fmla="*/ 7 h 90"/>
                <a:gd name="T46" fmla="*/ 57 w 140"/>
                <a:gd name="T47" fmla="*/ 0 h 90"/>
                <a:gd name="T48" fmla="*/ 48 w 140"/>
                <a:gd name="T49" fmla="*/ 2 h 90"/>
                <a:gd name="T50" fmla="*/ 47 w 140"/>
                <a:gd name="T51" fmla="*/ 6 h 90"/>
                <a:gd name="T52" fmla="*/ 43 w 140"/>
                <a:gd name="T53" fmla="*/ 4 h 90"/>
                <a:gd name="T54" fmla="*/ 32 w 140"/>
                <a:gd name="T55" fmla="*/ 14 h 90"/>
                <a:gd name="T56" fmla="*/ 25 w 140"/>
                <a:gd name="T57" fmla="*/ 22 h 90"/>
                <a:gd name="T58" fmla="*/ 23 w 140"/>
                <a:gd name="T59" fmla="*/ 19 h 90"/>
                <a:gd name="T60" fmla="*/ 23 w 140"/>
                <a:gd name="T61" fmla="*/ 23 h 90"/>
                <a:gd name="T62" fmla="*/ 20 w 140"/>
                <a:gd name="T63" fmla="*/ 21 h 90"/>
                <a:gd name="T64" fmla="*/ 20 w 140"/>
                <a:gd name="T65" fmla="*/ 27 h 90"/>
                <a:gd name="T66" fmla="*/ 17 w 140"/>
                <a:gd name="T67" fmla="*/ 24 h 90"/>
                <a:gd name="T68" fmla="*/ 18 w 140"/>
                <a:gd name="T69" fmla="*/ 26 h 90"/>
                <a:gd name="T70" fmla="*/ 9 w 140"/>
                <a:gd name="T71" fmla="*/ 31 h 90"/>
                <a:gd name="T72" fmla="*/ 7 w 140"/>
                <a:gd name="T73" fmla="*/ 27 h 90"/>
                <a:gd name="T74" fmla="*/ 6 w 140"/>
                <a:gd name="T75" fmla="*/ 27 h 90"/>
                <a:gd name="T76" fmla="*/ 7 w 140"/>
                <a:gd name="T77" fmla="*/ 29 h 90"/>
                <a:gd name="T78" fmla="*/ 6 w 140"/>
                <a:gd name="T79" fmla="*/ 28 h 90"/>
                <a:gd name="T80" fmla="*/ 5 w 140"/>
                <a:gd name="T81" fmla="*/ 29 h 90"/>
                <a:gd name="T82" fmla="*/ 5 w 140"/>
                <a:gd name="T83" fmla="*/ 31 h 90"/>
                <a:gd name="T84" fmla="*/ 4 w 140"/>
                <a:gd name="T85" fmla="*/ 30 h 90"/>
                <a:gd name="T86" fmla="*/ 2 w 140"/>
                <a:gd name="T87" fmla="*/ 34 h 90"/>
                <a:gd name="T88" fmla="*/ 0 w 140"/>
                <a:gd name="T89" fmla="*/ 42 h 90"/>
                <a:gd name="T90" fmla="*/ 15 w 140"/>
                <a:gd name="T91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90">
                  <a:moveTo>
                    <a:pt x="15" y="63"/>
                  </a:moveTo>
                  <a:cubicBezTo>
                    <a:pt x="17" y="62"/>
                    <a:pt x="17" y="60"/>
                    <a:pt x="18" y="60"/>
                  </a:cubicBezTo>
                  <a:cubicBezTo>
                    <a:pt x="21" y="61"/>
                    <a:pt x="19" y="66"/>
                    <a:pt x="21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4" y="66"/>
                    <a:pt x="24" y="69"/>
                    <a:pt x="24" y="71"/>
                  </a:cubicBezTo>
                  <a:cubicBezTo>
                    <a:pt x="27" y="73"/>
                    <a:pt x="30" y="74"/>
                    <a:pt x="33" y="76"/>
                  </a:cubicBezTo>
                  <a:cubicBezTo>
                    <a:pt x="34" y="75"/>
                    <a:pt x="34" y="75"/>
                    <a:pt x="35" y="75"/>
                  </a:cubicBezTo>
                  <a:cubicBezTo>
                    <a:pt x="36" y="75"/>
                    <a:pt x="37" y="77"/>
                    <a:pt x="38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40" y="78"/>
                    <a:pt x="40" y="78"/>
                    <a:pt x="41" y="77"/>
                  </a:cubicBezTo>
                  <a:cubicBezTo>
                    <a:pt x="41" y="78"/>
                    <a:pt x="42" y="79"/>
                    <a:pt x="42" y="79"/>
                  </a:cubicBezTo>
                  <a:cubicBezTo>
                    <a:pt x="53" y="82"/>
                    <a:pt x="64" y="83"/>
                    <a:pt x="76" y="85"/>
                  </a:cubicBezTo>
                  <a:cubicBezTo>
                    <a:pt x="79" y="84"/>
                    <a:pt x="82" y="83"/>
                    <a:pt x="85" y="84"/>
                  </a:cubicBezTo>
                  <a:cubicBezTo>
                    <a:pt x="88" y="85"/>
                    <a:pt x="90" y="88"/>
                    <a:pt x="92" y="90"/>
                  </a:cubicBezTo>
                  <a:cubicBezTo>
                    <a:pt x="97" y="83"/>
                    <a:pt x="105" y="83"/>
                    <a:pt x="110" y="74"/>
                  </a:cubicBezTo>
                  <a:cubicBezTo>
                    <a:pt x="111" y="76"/>
                    <a:pt x="113" y="77"/>
                    <a:pt x="115" y="75"/>
                  </a:cubicBezTo>
                  <a:cubicBezTo>
                    <a:pt x="120" y="69"/>
                    <a:pt x="126" y="62"/>
                    <a:pt x="132" y="61"/>
                  </a:cubicBezTo>
                  <a:cubicBezTo>
                    <a:pt x="134" y="61"/>
                    <a:pt x="135" y="66"/>
                    <a:pt x="136" y="65"/>
                  </a:cubicBezTo>
                  <a:cubicBezTo>
                    <a:pt x="139" y="63"/>
                    <a:pt x="137" y="59"/>
                    <a:pt x="140" y="57"/>
                  </a:cubicBezTo>
                  <a:cubicBezTo>
                    <a:pt x="130" y="47"/>
                    <a:pt x="117" y="43"/>
                    <a:pt x="106" y="34"/>
                  </a:cubicBezTo>
                  <a:cubicBezTo>
                    <a:pt x="103" y="34"/>
                    <a:pt x="95" y="30"/>
                    <a:pt x="88" y="24"/>
                  </a:cubicBezTo>
                  <a:cubicBezTo>
                    <a:pt x="80" y="18"/>
                    <a:pt x="73" y="11"/>
                    <a:pt x="70" y="8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7" y="4"/>
                    <a:pt x="62" y="1"/>
                    <a:pt x="57" y="0"/>
                  </a:cubicBezTo>
                  <a:cubicBezTo>
                    <a:pt x="55" y="1"/>
                    <a:pt x="51" y="1"/>
                    <a:pt x="48" y="2"/>
                  </a:cubicBezTo>
                  <a:cubicBezTo>
                    <a:pt x="48" y="3"/>
                    <a:pt x="47" y="5"/>
                    <a:pt x="47" y="6"/>
                  </a:cubicBezTo>
                  <a:cubicBezTo>
                    <a:pt x="45" y="5"/>
                    <a:pt x="44" y="3"/>
                    <a:pt x="43" y="4"/>
                  </a:cubicBezTo>
                  <a:cubicBezTo>
                    <a:pt x="37" y="4"/>
                    <a:pt x="35" y="8"/>
                    <a:pt x="32" y="14"/>
                  </a:cubicBezTo>
                  <a:cubicBezTo>
                    <a:pt x="30" y="17"/>
                    <a:pt x="26" y="18"/>
                    <a:pt x="25" y="22"/>
                  </a:cubicBezTo>
                  <a:cubicBezTo>
                    <a:pt x="25" y="21"/>
                    <a:pt x="24" y="20"/>
                    <a:pt x="23" y="19"/>
                  </a:cubicBezTo>
                  <a:cubicBezTo>
                    <a:pt x="21" y="21"/>
                    <a:pt x="27" y="21"/>
                    <a:pt x="23" y="23"/>
                  </a:cubicBezTo>
                  <a:cubicBezTo>
                    <a:pt x="23" y="22"/>
                    <a:pt x="21" y="22"/>
                    <a:pt x="20" y="21"/>
                  </a:cubicBezTo>
                  <a:cubicBezTo>
                    <a:pt x="18" y="23"/>
                    <a:pt x="22" y="25"/>
                    <a:pt x="20" y="27"/>
                  </a:cubicBezTo>
                  <a:cubicBezTo>
                    <a:pt x="19" y="27"/>
                    <a:pt x="21" y="21"/>
                    <a:pt x="17" y="24"/>
                  </a:cubicBezTo>
                  <a:cubicBezTo>
                    <a:pt x="17" y="24"/>
                    <a:pt x="18" y="26"/>
                    <a:pt x="18" y="26"/>
                  </a:cubicBezTo>
                  <a:cubicBezTo>
                    <a:pt x="14" y="24"/>
                    <a:pt x="10" y="25"/>
                    <a:pt x="9" y="31"/>
                  </a:cubicBezTo>
                  <a:cubicBezTo>
                    <a:pt x="8" y="30"/>
                    <a:pt x="8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1"/>
                    <a:pt x="5" y="3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3" y="32"/>
                    <a:pt x="2" y="34"/>
                  </a:cubicBezTo>
                  <a:cubicBezTo>
                    <a:pt x="1" y="37"/>
                    <a:pt x="0" y="41"/>
                    <a:pt x="0" y="42"/>
                  </a:cubicBezTo>
                  <a:cubicBezTo>
                    <a:pt x="5" y="49"/>
                    <a:pt x="9" y="57"/>
                    <a:pt x="1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4202113" y="25400"/>
              <a:ext cx="438150" cy="288925"/>
            </a:xfrm>
            <a:custGeom>
              <a:avLst/>
              <a:gdLst>
                <a:gd name="T0" fmla="*/ 11 w 117"/>
                <a:gd name="T1" fmla="*/ 60 h 77"/>
                <a:gd name="T2" fmla="*/ 14 w 117"/>
                <a:gd name="T3" fmla="*/ 57 h 77"/>
                <a:gd name="T4" fmla="*/ 15 w 117"/>
                <a:gd name="T5" fmla="*/ 62 h 77"/>
                <a:gd name="T6" fmla="*/ 17 w 117"/>
                <a:gd name="T7" fmla="*/ 60 h 77"/>
                <a:gd name="T8" fmla="*/ 17 w 117"/>
                <a:gd name="T9" fmla="*/ 66 h 77"/>
                <a:gd name="T10" fmla="*/ 23 w 117"/>
                <a:gd name="T11" fmla="*/ 69 h 77"/>
                <a:gd name="T12" fmla="*/ 25 w 117"/>
                <a:gd name="T13" fmla="*/ 68 h 77"/>
                <a:gd name="T14" fmla="*/ 27 w 117"/>
                <a:gd name="T15" fmla="*/ 71 h 77"/>
                <a:gd name="T16" fmla="*/ 28 w 117"/>
                <a:gd name="T17" fmla="*/ 71 h 77"/>
                <a:gd name="T18" fmla="*/ 30 w 117"/>
                <a:gd name="T19" fmla="*/ 70 h 77"/>
                <a:gd name="T20" fmla="*/ 31 w 117"/>
                <a:gd name="T21" fmla="*/ 71 h 77"/>
                <a:gd name="T22" fmla="*/ 58 w 117"/>
                <a:gd name="T23" fmla="*/ 73 h 77"/>
                <a:gd name="T24" fmla="*/ 65 w 117"/>
                <a:gd name="T25" fmla="*/ 72 h 77"/>
                <a:gd name="T26" fmla="*/ 70 w 117"/>
                <a:gd name="T27" fmla="*/ 77 h 77"/>
                <a:gd name="T28" fmla="*/ 88 w 117"/>
                <a:gd name="T29" fmla="*/ 62 h 77"/>
                <a:gd name="T30" fmla="*/ 92 w 117"/>
                <a:gd name="T31" fmla="*/ 63 h 77"/>
                <a:gd name="T32" fmla="*/ 110 w 117"/>
                <a:gd name="T33" fmla="*/ 50 h 77"/>
                <a:gd name="T34" fmla="*/ 113 w 117"/>
                <a:gd name="T35" fmla="*/ 53 h 77"/>
                <a:gd name="T36" fmla="*/ 117 w 117"/>
                <a:gd name="T37" fmla="*/ 46 h 77"/>
                <a:gd name="T38" fmla="*/ 93 w 117"/>
                <a:gd name="T39" fmla="*/ 26 h 77"/>
                <a:gd name="T40" fmla="*/ 66 w 117"/>
                <a:gd name="T41" fmla="*/ 6 h 77"/>
                <a:gd name="T42" fmla="*/ 65 w 117"/>
                <a:gd name="T43" fmla="*/ 5 h 77"/>
                <a:gd name="T44" fmla="*/ 55 w 117"/>
                <a:gd name="T45" fmla="*/ 1 h 77"/>
                <a:gd name="T46" fmla="*/ 47 w 117"/>
                <a:gd name="T47" fmla="*/ 3 h 77"/>
                <a:gd name="T48" fmla="*/ 45 w 117"/>
                <a:gd name="T49" fmla="*/ 7 h 77"/>
                <a:gd name="T50" fmla="*/ 42 w 117"/>
                <a:gd name="T51" fmla="*/ 6 h 77"/>
                <a:gd name="T52" fmla="*/ 31 w 117"/>
                <a:gd name="T53" fmla="*/ 16 h 77"/>
                <a:gd name="T54" fmla="*/ 25 w 117"/>
                <a:gd name="T55" fmla="*/ 23 h 77"/>
                <a:gd name="T56" fmla="*/ 24 w 117"/>
                <a:gd name="T57" fmla="*/ 21 h 77"/>
                <a:gd name="T58" fmla="*/ 23 w 117"/>
                <a:gd name="T59" fmla="*/ 25 h 77"/>
                <a:gd name="T60" fmla="*/ 21 w 117"/>
                <a:gd name="T61" fmla="*/ 23 h 77"/>
                <a:gd name="T62" fmla="*/ 19 w 117"/>
                <a:gd name="T63" fmla="*/ 29 h 77"/>
                <a:gd name="T64" fmla="*/ 18 w 117"/>
                <a:gd name="T65" fmla="*/ 26 h 77"/>
                <a:gd name="T66" fmla="*/ 18 w 117"/>
                <a:gd name="T67" fmla="*/ 28 h 77"/>
                <a:gd name="T68" fmla="*/ 9 w 117"/>
                <a:gd name="T69" fmla="*/ 34 h 77"/>
                <a:gd name="T70" fmla="*/ 8 w 117"/>
                <a:gd name="T71" fmla="*/ 31 h 77"/>
                <a:gd name="T72" fmla="*/ 8 w 117"/>
                <a:gd name="T73" fmla="*/ 31 h 77"/>
                <a:gd name="T74" fmla="*/ 8 w 117"/>
                <a:gd name="T75" fmla="*/ 33 h 77"/>
                <a:gd name="T76" fmla="*/ 7 w 117"/>
                <a:gd name="T77" fmla="*/ 31 h 77"/>
                <a:gd name="T78" fmla="*/ 6 w 117"/>
                <a:gd name="T79" fmla="*/ 33 h 77"/>
                <a:gd name="T80" fmla="*/ 6 w 117"/>
                <a:gd name="T81" fmla="*/ 34 h 77"/>
                <a:gd name="T82" fmla="*/ 6 w 117"/>
                <a:gd name="T83" fmla="*/ 33 h 77"/>
                <a:gd name="T84" fmla="*/ 3 w 117"/>
                <a:gd name="T85" fmla="*/ 37 h 77"/>
                <a:gd name="T86" fmla="*/ 1 w 117"/>
                <a:gd name="T87" fmla="*/ 44 h 77"/>
                <a:gd name="T88" fmla="*/ 11 w 117"/>
                <a:gd name="T89" fmla="*/ 6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77">
                  <a:moveTo>
                    <a:pt x="11" y="60"/>
                  </a:moveTo>
                  <a:cubicBezTo>
                    <a:pt x="12" y="59"/>
                    <a:pt x="13" y="57"/>
                    <a:pt x="14" y="57"/>
                  </a:cubicBezTo>
                  <a:cubicBezTo>
                    <a:pt x="16" y="57"/>
                    <a:pt x="13" y="62"/>
                    <a:pt x="15" y="62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2"/>
                    <a:pt x="17" y="64"/>
                    <a:pt x="17" y="66"/>
                  </a:cubicBezTo>
                  <a:cubicBezTo>
                    <a:pt x="19" y="67"/>
                    <a:pt x="21" y="68"/>
                    <a:pt x="23" y="69"/>
                  </a:cubicBezTo>
                  <a:cubicBezTo>
                    <a:pt x="24" y="69"/>
                    <a:pt x="25" y="68"/>
                    <a:pt x="25" y="68"/>
                  </a:cubicBezTo>
                  <a:cubicBezTo>
                    <a:pt x="26" y="68"/>
                    <a:pt x="27" y="70"/>
                    <a:pt x="27" y="71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9" y="71"/>
                    <a:pt x="29" y="70"/>
                    <a:pt x="30" y="70"/>
                  </a:cubicBezTo>
                  <a:cubicBezTo>
                    <a:pt x="30" y="70"/>
                    <a:pt x="30" y="71"/>
                    <a:pt x="31" y="71"/>
                  </a:cubicBezTo>
                  <a:cubicBezTo>
                    <a:pt x="39" y="72"/>
                    <a:pt x="48" y="73"/>
                    <a:pt x="58" y="73"/>
                  </a:cubicBezTo>
                  <a:cubicBezTo>
                    <a:pt x="61" y="72"/>
                    <a:pt x="63" y="72"/>
                    <a:pt x="65" y="72"/>
                  </a:cubicBezTo>
                  <a:cubicBezTo>
                    <a:pt x="68" y="72"/>
                    <a:pt x="69" y="76"/>
                    <a:pt x="70" y="77"/>
                  </a:cubicBezTo>
                  <a:cubicBezTo>
                    <a:pt x="76" y="70"/>
                    <a:pt x="83" y="70"/>
                    <a:pt x="88" y="62"/>
                  </a:cubicBezTo>
                  <a:cubicBezTo>
                    <a:pt x="89" y="63"/>
                    <a:pt x="90" y="65"/>
                    <a:pt x="92" y="63"/>
                  </a:cubicBezTo>
                  <a:cubicBezTo>
                    <a:pt x="97" y="57"/>
                    <a:pt x="104" y="51"/>
                    <a:pt x="110" y="50"/>
                  </a:cubicBezTo>
                  <a:cubicBezTo>
                    <a:pt x="112" y="50"/>
                    <a:pt x="111" y="54"/>
                    <a:pt x="113" y="53"/>
                  </a:cubicBezTo>
                  <a:cubicBezTo>
                    <a:pt x="115" y="51"/>
                    <a:pt x="115" y="47"/>
                    <a:pt x="117" y="46"/>
                  </a:cubicBezTo>
                  <a:cubicBezTo>
                    <a:pt x="111" y="37"/>
                    <a:pt x="101" y="33"/>
                    <a:pt x="93" y="26"/>
                  </a:cubicBezTo>
                  <a:cubicBezTo>
                    <a:pt x="88" y="27"/>
                    <a:pt x="69" y="11"/>
                    <a:pt x="66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3" y="3"/>
                    <a:pt x="60" y="0"/>
                    <a:pt x="55" y="1"/>
                  </a:cubicBezTo>
                  <a:cubicBezTo>
                    <a:pt x="53" y="1"/>
                    <a:pt x="50" y="2"/>
                    <a:pt x="47" y="3"/>
                  </a:cubicBezTo>
                  <a:cubicBezTo>
                    <a:pt x="47" y="4"/>
                    <a:pt x="46" y="6"/>
                    <a:pt x="45" y="7"/>
                  </a:cubicBezTo>
                  <a:cubicBezTo>
                    <a:pt x="45" y="6"/>
                    <a:pt x="44" y="5"/>
                    <a:pt x="42" y="6"/>
                  </a:cubicBezTo>
                  <a:cubicBezTo>
                    <a:pt x="37" y="6"/>
                    <a:pt x="35" y="11"/>
                    <a:pt x="31" y="16"/>
                  </a:cubicBezTo>
                  <a:cubicBezTo>
                    <a:pt x="30" y="18"/>
                    <a:pt x="26" y="20"/>
                    <a:pt x="25" y="23"/>
                  </a:cubicBezTo>
                  <a:cubicBezTo>
                    <a:pt x="24" y="22"/>
                    <a:pt x="24" y="22"/>
                    <a:pt x="24" y="21"/>
                  </a:cubicBezTo>
                  <a:cubicBezTo>
                    <a:pt x="22" y="23"/>
                    <a:pt x="27" y="23"/>
                    <a:pt x="23" y="25"/>
                  </a:cubicBezTo>
                  <a:cubicBezTo>
                    <a:pt x="23" y="24"/>
                    <a:pt x="21" y="24"/>
                    <a:pt x="21" y="23"/>
                  </a:cubicBezTo>
                  <a:cubicBezTo>
                    <a:pt x="18" y="26"/>
                    <a:pt x="22" y="27"/>
                    <a:pt x="19" y="29"/>
                  </a:cubicBezTo>
                  <a:cubicBezTo>
                    <a:pt x="18" y="29"/>
                    <a:pt x="21" y="24"/>
                    <a:pt x="18" y="26"/>
                  </a:cubicBezTo>
                  <a:cubicBezTo>
                    <a:pt x="17" y="27"/>
                    <a:pt x="18" y="28"/>
                    <a:pt x="18" y="28"/>
                  </a:cubicBezTo>
                  <a:cubicBezTo>
                    <a:pt x="15" y="27"/>
                    <a:pt x="11" y="29"/>
                    <a:pt x="9" y="34"/>
                  </a:cubicBezTo>
                  <a:cubicBezTo>
                    <a:pt x="9" y="33"/>
                    <a:pt x="9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2"/>
                    <a:pt x="8" y="3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5"/>
                    <a:pt x="4" y="36"/>
                    <a:pt x="3" y="37"/>
                  </a:cubicBezTo>
                  <a:cubicBezTo>
                    <a:pt x="2" y="40"/>
                    <a:pt x="0" y="44"/>
                    <a:pt x="1" y="44"/>
                  </a:cubicBezTo>
                  <a:cubicBezTo>
                    <a:pt x="3" y="50"/>
                    <a:pt x="6" y="55"/>
                    <a:pt x="1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52768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0050" y="1536174"/>
            <a:ext cx="37567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One is never over-dressed or under-dressed with a Little Black Dress.</a:t>
            </a:r>
          </a:p>
        </p:txBody>
      </p:sp>
      <p:sp>
        <p:nvSpPr>
          <p:cNvPr id="6" name="Rectangle 5"/>
          <p:cNvSpPr/>
          <p:nvPr/>
        </p:nvSpPr>
        <p:spPr>
          <a:xfrm>
            <a:off x="5753100" y="5321826"/>
            <a:ext cx="1955985" cy="5632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i="1" dirty="0">
                <a:solidFill>
                  <a:schemeClr val="accent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fashion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505950" y="5321826"/>
            <a:ext cx="1734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</a:t>
            </a: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CEA1E326-3EC9-4E64-918E-82729D397C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b="3396"/>
          <a:stretch>
            <a:fillRect/>
          </a:stretch>
        </p:blipFill>
        <p:spPr/>
      </p:pic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09BCA45D-9011-49C1-96E7-6C1670366A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1" b="6501"/>
          <a:stretch>
            <a:fillRect/>
          </a:stretch>
        </p:blipFill>
        <p:spPr/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696450" y="5162550"/>
            <a:ext cx="2495550" cy="1695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占位符 9" descr="穿黑色裙子的人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4450354" y="746640"/>
            <a:ext cx="3291287" cy="1024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Our Mockup</a:t>
            </a:r>
          </a:p>
          <a:p>
            <a:pPr>
              <a:lnSpc>
                <a:spcPct val="75000"/>
              </a:lnSpc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With Shadow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674731" y="2114192"/>
            <a:ext cx="8842537" cy="6315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1502" y="1183168"/>
            <a:ext cx="156645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Garamond" panose="02020404030301010803" pitchFamily="18" charset="0"/>
                <a:ea typeface="Source Sans Pro" charset="0"/>
              </a:rPr>
              <a:t>02</a:t>
            </a:r>
            <a:endParaRPr lang="en-US" sz="11500" b="0" dirty="0">
              <a:solidFill>
                <a:schemeClr val="accent4"/>
              </a:solidFill>
              <a:latin typeface="Garamond" panose="02020404030301010803" pitchFamily="18" charset="0"/>
              <a:ea typeface="Source Sans Pr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165250" y="4845291"/>
            <a:ext cx="32228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spc="300" dirty="0">
                <a:latin typeface="微软雅黑" panose="020B0503020204020204" charset="-122"/>
                <a:ea typeface="Roboto" panose="02000000000000000000" pitchFamily="2" charset="0"/>
                <a:cs typeface="Lato" panose="020F0502020204030203" pitchFamily="34" charset="0"/>
              </a:rPr>
              <a:t>PRESENTATION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425863" y="5594776"/>
            <a:ext cx="14651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bg2"/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5652" y="2864211"/>
            <a:ext cx="5439310" cy="327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The quick brown fox jumps over the lazy dog </a:t>
            </a:r>
          </a:p>
        </p:txBody>
      </p:sp>
      <p:sp>
        <p:nvSpPr>
          <p:cNvPr id="4" name="Rectangle 3"/>
          <p:cNvSpPr/>
          <p:nvPr/>
        </p:nvSpPr>
        <p:spPr>
          <a:xfrm>
            <a:off x="925652" y="2287435"/>
            <a:ext cx="5463355" cy="327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The quick brown fox jumps over the lazy dog </a:t>
            </a:r>
          </a:p>
        </p:txBody>
      </p:sp>
      <p:sp>
        <p:nvSpPr>
          <p:cNvPr id="6" name="Rectangle 5"/>
          <p:cNvSpPr/>
          <p:nvPr/>
        </p:nvSpPr>
        <p:spPr>
          <a:xfrm>
            <a:off x="925652" y="3412850"/>
            <a:ext cx="5543505" cy="3278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The quick brown fox jumps over the lazy dog </a:t>
            </a:r>
          </a:p>
        </p:txBody>
      </p:sp>
      <p:sp>
        <p:nvSpPr>
          <p:cNvPr id="10" name="Freeform 5"/>
          <p:cNvSpPr/>
          <p:nvPr/>
        </p:nvSpPr>
        <p:spPr bwMode="auto">
          <a:xfrm rot="16923697" flipV="1">
            <a:off x="9975026" y="894717"/>
            <a:ext cx="1362076" cy="2419350"/>
          </a:xfrm>
          <a:custGeom>
            <a:avLst/>
            <a:gdLst>
              <a:gd name="T0" fmla="*/ 19 w 360"/>
              <a:gd name="T1" fmla="*/ 546 h 642"/>
              <a:gd name="T2" fmla="*/ 24 w 360"/>
              <a:gd name="T3" fmla="*/ 394 h 642"/>
              <a:gd name="T4" fmla="*/ 47 w 360"/>
              <a:gd name="T5" fmla="*/ 342 h 642"/>
              <a:gd name="T6" fmla="*/ 100 w 360"/>
              <a:gd name="T7" fmla="*/ 183 h 642"/>
              <a:gd name="T8" fmla="*/ 123 w 360"/>
              <a:gd name="T9" fmla="*/ 90 h 642"/>
              <a:gd name="T10" fmla="*/ 208 w 360"/>
              <a:gd name="T11" fmla="*/ 26 h 642"/>
              <a:gd name="T12" fmla="*/ 299 w 360"/>
              <a:gd name="T13" fmla="*/ 82 h 642"/>
              <a:gd name="T14" fmla="*/ 288 w 360"/>
              <a:gd name="T15" fmla="*/ 282 h 642"/>
              <a:gd name="T16" fmla="*/ 318 w 360"/>
              <a:gd name="T17" fmla="*/ 408 h 642"/>
              <a:gd name="T18" fmla="*/ 307 w 360"/>
              <a:gd name="T19" fmla="*/ 562 h 642"/>
              <a:gd name="T20" fmla="*/ 222 w 360"/>
              <a:gd name="T21" fmla="*/ 634 h 642"/>
              <a:gd name="T22" fmla="*/ 19 w 360"/>
              <a:gd name="T23" fmla="*/ 546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0" h="642">
                <a:moveTo>
                  <a:pt x="19" y="546"/>
                </a:moveTo>
                <a:cubicBezTo>
                  <a:pt x="19" y="546"/>
                  <a:pt x="0" y="450"/>
                  <a:pt x="24" y="394"/>
                </a:cubicBezTo>
                <a:cubicBezTo>
                  <a:pt x="31" y="378"/>
                  <a:pt x="40" y="360"/>
                  <a:pt x="47" y="342"/>
                </a:cubicBezTo>
                <a:cubicBezTo>
                  <a:pt x="71" y="291"/>
                  <a:pt x="88" y="238"/>
                  <a:pt x="100" y="183"/>
                </a:cubicBezTo>
                <a:cubicBezTo>
                  <a:pt x="109" y="140"/>
                  <a:pt x="119" y="96"/>
                  <a:pt x="123" y="90"/>
                </a:cubicBezTo>
                <a:cubicBezTo>
                  <a:pt x="131" y="80"/>
                  <a:pt x="176" y="26"/>
                  <a:pt x="208" y="26"/>
                </a:cubicBezTo>
                <a:cubicBezTo>
                  <a:pt x="240" y="26"/>
                  <a:pt x="294" y="0"/>
                  <a:pt x="299" y="82"/>
                </a:cubicBezTo>
                <a:cubicBezTo>
                  <a:pt x="304" y="165"/>
                  <a:pt x="278" y="226"/>
                  <a:pt x="288" y="282"/>
                </a:cubicBezTo>
                <a:cubicBezTo>
                  <a:pt x="299" y="338"/>
                  <a:pt x="315" y="330"/>
                  <a:pt x="318" y="408"/>
                </a:cubicBezTo>
                <a:cubicBezTo>
                  <a:pt x="320" y="485"/>
                  <a:pt x="360" y="501"/>
                  <a:pt x="307" y="562"/>
                </a:cubicBezTo>
                <a:cubicBezTo>
                  <a:pt x="254" y="624"/>
                  <a:pt x="264" y="642"/>
                  <a:pt x="222" y="634"/>
                </a:cubicBezTo>
                <a:cubicBezTo>
                  <a:pt x="179" y="626"/>
                  <a:pt x="30" y="597"/>
                  <a:pt x="19" y="54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83102" y="5107023"/>
            <a:ext cx="4827860" cy="332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Lato Black" panose="020F0502020204030203" pitchFamily="34" charset="0"/>
              </a:rPr>
              <a:t>The quick brown fox jumps over the lazy dog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383102" y="4530247"/>
            <a:ext cx="4981685" cy="332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Lato Black" panose="020F0502020204030203" pitchFamily="34" charset="0"/>
              </a:rPr>
              <a:t>The quick brown fox jumps over the lazy dog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83102" y="5655662"/>
            <a:ext cx="5246501" cy="3322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Lato Black" panose="020F0502020204030203" pitchFamily="34" charset="0"/>
              </a:rPr>
              <a:t>The quick brown fox jumps over the lazy dog </a:t>
            </a:r>
          </a:p>
        </p:txBody>
      </p:sp>
      <p:sp>
        <p:nvSpPr>
          <p:cNvPr id="5" name="Right Brace 4"/>
          <p:cNvSpPr/>
          <p:nvPr/>
        </p:nvSpPr>
        <p:spPr>
          <a:xfrm>
            <a:off x="6762750" y="2287435"/>
            <a:ext cx="342900" cy="1453262"/>
          </a:xfrm>
          <a:prstGeom prst="righ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27225" y="2864211"/>
            <a:ext cx="8338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400" i="1" dirty="0">
                <a:solidFill>
                  <a:schemeClr val="accent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Serif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8838294" y="4520156"/>
            <a:ext cx="342900" cy="1453262"/>
          </a:xfrm>
          <a:prstGeom prst="righ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402769" y="5096932"/>
            <a:ext cx="1653017" cy="3749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2400" i="1" dirty="0">
                <a:solidFill>
                  <a:schemeClr val="accent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Sans  Serif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25652" y="4116630"/>
            <a:ext cx="54393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327225" y="3283238"/>
            <a:ext cx="144596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Inria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Serif</a:t>
            </a:r>
            <a:endParaRPr 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389885" y="5471843"/>
            <a:ext cx="1445963" cy="264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Source Sans Pro</a:t>
            </a:r>
            <a:endParaRPr 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Freeform 5"/>
          <p:cNvSpPr/>
          <p:nvPr/>
        </p:nvSpPr>
        <p:spPr bwMode="auto">
          <a:xfrm rot="15742881" flipV="1">
            <a:off x="10011020" y="937587"/>
            <a:ext cx="1362076" cy="2419350"/>
          </a:xfrm>
          <a:custGeom>
            <a:avLst/>
            <a:gdLst>
              <a:gd name="T0" fmla="*/ 19 w 360"/>
              <a:gd name="T1" fmla="*/ 546 h 642"/>
              <a:gd name="T2" fmla="*/ 24 w 360"/>
              <a:gd name="T3" fmla="*/ 394 h 642"/>
              <a:gd name="T4" fmla="*/ 47 w 360"/>
              <a:gd name="T5" fmla="*/ 342 h 642"/>
              <a:gd name="T6" fmla="*/ 100 w 360"/>
              <a:gd name="T7" fmla="*/ 183 h 642"/>
              <a:gd name="T8" fmla="*/ 123 w 360"/>
              <a:gd name="T9" fmla="*/ 90 h 642"/>
              <a:gd name="T10" fmla="*/ 208 w 360"/>
              <a:gd name="T11" fmla="*/ 26 h 642"/>
              <a:gd name="T12" fmla="*/ 299 w 360"/>
              <a:gd name="T13" fmla="*/ 82 h 642"/>
              <a:gd name="T14" fmla="*/ 288 w 360"/>
              <a:gd name="T15" fmla="*/ 282 h 642"/>
              <a:gd name="T16" fmla="*/ 318 w 360"/>
              <a:gd name="T17" fmla="*/ 408 h 642"/>
              <a:gd name="T18" fmla="*/ 307 w 360"/>
              <a:gd name="T19" fmla="*/ 562 h 642"/>
              <a:gd name="T20" fmla="*/ 222 w 360"/>
              <a:gd name="T21" fmla="*/ 634 h 642"/>
              <a:gd name="T22" fmla="*/ 19 w 360"/>
              <a:gd name="T23" fmla="*/ 546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0" h="642">
                <a:moveTo>
                  <a:pt x="19" y="546"/>
                </a:moveTo>
                <a:cubicBezTo>
                  <a:pt x="19" y="546"/>
                  <a:pt x="0" y="450"/>
                  <a:pt x="24" y="394"/>
                </a:cubicBezTo>
                <a:cubicBezTo>
                  <a:pt x="31" y="378"/>
                  <a:pt x="40" y="360"/>
                  <a:pt x="47" y="342"/>
                </a:cubicBezTo>
                <a:cubicBezTo>
                  <a:pt x="71" y="291"/>
                  <a:pt x="88" y="238"/>
                  <a:pt x="100" y="183"/>
                </a:cubicBezTo>
                <a:cubicBezTo>
                  <a:pt x="109" y="140"/>
                  <a:pt x="119" y="96"/>
                  <a:pt x="123" y="90"/>
                </a:cubicBezTo>
                <a:cubicBezTo>
                  <a:pt x="131" y="80"/>
                  <a:pt x="176" y="26"/>
                  <a:pt x="208" y="26"/>
                </a:cubicBezTo>
                <a:cubicBezTo>
                  <a:pt x="240" y="26"/>
                  <a:pt x="294" y="0"/>
                  <a:pt x="299" y="82"/>
                </a:cubicBezTo>
                <a:cubicBezTo>
                  <a:pt x="304" y="165"/>
                  <a:pt x="278" y="226"/>
                  <a:pt x="288" y="282"/>
                </a:cubicBezTo>
                <a:cubicBezTo>
                  <a:pt x="299" y="338"/>
                  <a:pt x="315" y="330"/>
                  <a:pt x="318" y="408"/>
                </a:cubicBezTo>
                <a:cubicBezTo>
                  <a:pt x="320" y="485"/>
                  <a:pt x="360" y="501"/>
                  <a:pt x="307" y="562"/>
                </a:cubicBezTo>
                <a:cubicBezTo>
                  <a:pt x="254" y="624"/>
                  <a:pt x="264" y="642"/>
                  <a:pt x="222" y="634"/>
                </a:cubicBezTo>
                <a:cubicBezTo>
                  <a:pt x="179" y="626"/>
                  <a:pt x="30" y="597"/>
                  <a:pt x="19" y="54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25652" y="1185611"/>
            <a:ext cx="3568606" cy="798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Typografi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928975" y="804350"/>
            <a:ext cx="1611339" cy="153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11500" dirty="0">
                <a:solidFill>
                  <a:schemeClr val="accent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/>
          <p:cNvSpPr/>
          <p:nvPr/>
        </p:nvSpPr>
        <p:spPr bwMode="auto">
          <a:xfrm>
            <a:off x="10562028" y="1011893"/>
            <a:ext cx="1629971" cy="5846108"/>
          </a:xfrm>
          <a:custGeom>
            <a:avLst/>
            <a:gdLst>
              <a:gd name="T0" fmla="*/ 51 w 170"/>
              <a:gd name="T1" fmla="*/ 611 h 611"/>
              <a:gd name="T2" fmla="*/ 170 w 170"/>
              <a:gd name="T3" fmla="*/ 611 h 611"/>
              <a:gd name="T4" fmla="*/ 170 w 170"/>
              <a:gd name="T5" fmla="*/ 0 h 611"/>
              <a:gd name="T6" fmla="*/ 82 w 170"/>
              <a:gd name="T7" fmla="*/ 97 h 611"/>
              <a:gd name="T8" fmla="*/ 74 w 170"/>
              <a:gd name="T9" fmla="*/ 287 h 611"/>
              <a:gd name="T10" fmla="*/ 14 w 170"/>
              <a:gd name="T11" fmla="*/ 371 h 611"/>
              <a:gd name="T12" fmla="*/ 64 w 170"/>
              <a:gd name="T13" fmla="*/ 499 h 611"/>
              <a:gd name="T14" fmla="*/ 56 w 170"/>
              <a:gd name="T15" fmla="*/ 575 h 611"/>
              <a:gd name="T16" fmla="*/ 51 w 170"/>
              <a:gd name="T17" fmla="*/ 611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0" h="611">
                <a:moveTo>
                  <a:pt x="51" y="611"/>
                </a:moveTo>
                <a:cubicBezTo>
                  <a:pt x="170" y="611"/>
                  <a:pt x="170" y="611"/>
                  <a:pt x="170" y="611"/>
                </a:cubicBezTo>
                <a:cubicBezTo>
                  <a:pt x="170" y="0"/>
                  <a:pt x="170" y="0"/>
                  <a:pt x="170" y="0"/>
                </a:cubicBezTo>
                <a:cubicBezTo>
                  <a:pt x="138" y="4"/>
                  <a:pt x="83" y="23"/>
                  <a:pt x="82" y="97"/>
                </a:cubicBezTo>
                <a:cubicBezTo>
                  <a:pt x="80" y="199"/>
                  <a:pt x="92" y="247"/>
                  <a:pt x="74" y="287"/>
                </a:cubicBezTo>
                <a:cubicBezTo>
                  <a:pt x="56" y="327"/>
                  <a:pt x="0" y="327"/>
                  <a:pt x="14" y="371"/>
                </a:cubicBezTo>
                <a:cubicBezTo>
                  <a:pt x="28" y="415"/>
                  <a:pt x="58" y="447"/>
                  <a:pt x="64" y="499"/>
                </a:cubicBezTo>
                <a:cubicBezTo>
                  <a:pt x="70" y="551"/>
                  <a:pt x="56" y="543"/>
                  <a:pt x="56" y="575"/>
                </a:cubicBezTo>
                <a:cubicBezTo>
                  <a:pt x="56" y="587"/>
                  <a:pt x="53" y="600"/>
                  <a:pt x="51" y="6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6"/>
          <p:cNvSpPr/>
          <p:nvPr/>
        </p:nvSpPr>
        <p:spPr bwMode="auto">
          <a:xfrm>
            <a:off x="6351" y="1"/>
            <a:ext cx="2736849" cy="3684218"/>
          </a:xfrm>
          <a:custGeom>
            <a:avLst/>
            <a:gdLst>
              <a:gd name="T0" fmla="*/ 0 w 208"/>
              <a:gd name="T1" fmla="*/ 260 h 280"/>
              <a:gd name="T2" fmla="*/ 76 w 208"/>
              <a:gd name="T3" fmla="*/ 272 h 280"/>
              <a:gd name="T4" fmla="*/ 140 w 208"/>
              <a:gd name="T5" fmla="*/ 208 h 280"/>
              <a:gd name="T6" fmla="*/ 182 w 208"/>
              <a:gd name="T7" fmla="*/ 132 h 280"/>
              <a:gd name="T8" fmla="*/ 184 w 208"/>
              <a:gd name="T9" fmla="*/ 14 h 280"/>
              <a:gd name="T10" fmla="*/ 176 w 208"/>
              <a:gd name="T11" fmla="*/ 0 h 280"/>
              <a:gd name="T12" fmla="*/ 0 w 208"/>
              <a:gd name="T13" fmla="*/ 0 h 280"/>
              <a:gd name="T14" fmla="*/ 0 w 208"/>
              <a:gd name="T15" fmla="*/ 26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" h="280">
                <a:moveTo>
                  <a:pt x="0" y="260"/>
                </a:moveTo>
                <a:cubicBezTo>
                  <a:pt x="25" y="270"/>
                  <a:pt x="57" y="280"/>
                  <a:pt x="76" y="272"/>
                </a:cubicBezTo>
                <a:cubicBezTo>
                  <a:pt x="110" y="258"/>
                  <a:pt x="120" y="254"/>
                  <a:pt x="140" y="208"/>
                </a:cubicBezTo>
                <a:cubicBezTo>
                  <a:pt x="160" y="162"/>
                  <a:pt x="156" y="156"/>
                  <a:pt x="182" y="132"/>
                </a:cubicBezTo>
                <a:cubicBezTo>
                  <a:pt x="208" y="108"/>
                  <a:pt x="206" y="60"/>
                  <a:pt x="184" y="14"/>
                </a:cubicBezTo>
                <a:cubicBezTo>
                  <a:pt x="182" y="9"/>
                  <a:pt x="179" y="5"/>
                  <a:pt x="176" y="0"/>
                </a:cubicBezTo>
                <a:cubicBezTo>
                  <a:pt x="0" y="0"/>
                  <a:pt x="0" y="0"/>
                  <a:pt x="0" y="0"/>
                </a:cubicBezTo>
                <a:lnTo>
                  <a:pt x="0" y="2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5"/>
          <p:cNvSpPr/>
          <p:nvPr/>
        </p:nvSpPr>
        <p:spPr bwMode="auto">
          <a:xfrm>
            <a:off x="0" y="4445390"/>
            <a:ext cx="2562546" cy="2412609"/>
          </a:xfrm>
          <a:custGeom>
            <a:avLst/>
            <a:gdLst>
              <a:gd name="T0" fmla="*/ 360 w 396"/>
              <a:gd name="T1" fmla="*/ 225 h 373"/>
              <a:gd name="T2" fmla="*/ 282 w 396"/>
              <a:gd name="T3" fmla="*/ 165 h 373"/>
              <a:gd name="T4" fmla="*/ 162 w 396"/>
              <a:gd name="T5" fmla="*/ 61 h 373"/>
              <a:gd name="T6" fmla="*/ 0 w 396"/>
              <a:gd name="T7" fmla="*/ 5 h 373"/>
              <a:gd name="T8" fmla="*/ 0 w 396"/>
              <a:gd name="T9" fmla="*/ 373 h 373"/>
              <a:gd name="T10" fmla="*/ 371 w 396"/>
              <a:gd name="T11" fmla="*/ 373 h 373"/>
              <a:gd name="T12" fmla="*/ 374 w 396"/>
              <a:gd name="T13" fmla="*/ 367 h 373"/>
              <a:gd name="T14" fmla="*/ 360 w 396"/>
              <a:gd name="T15" fmla="*/ 22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6" h="373">
                <a:moveTo>
                  <a:pt x="360" y="225"/>
                </a:moveTo>
                <a:cubicBezTo>
                  <a:pt x="324" y="201"/>
                  <a:pt x="320" y="207"/>
                  <a:pt x="282" y="165"/>
                </a:cubicBezTo>
                <a:cubicBezTo>
                  <a:pt x="244" y="123"/>
                  <a:pt x="300" y="159"/>
                  <a:pt x="162" y="61"/>
                </a:cubicBezTo>
                <a:cubicBezTo>
                  <a:pt x="86" y="7"/>
                  <a:pt x="33" y="0"/>
                  <a:pt x="0" y="5"/>
                </a:cubicBezTo>
                <a:cubicBezTo>
                  <a:pt x="0" y="373"/>
                  <a:pt x="0" y="373"/>
                  <a:pt x="0" y="373"/>
                </a:cubicBezTo>
                <a:cubicBezTo>
                  <a:pt x="371" y="373"/>
                  <a:pt x="371" y="373"/>
                  <a:pt x="371" y="373"/>
                </a:cubicBezTo>
                <a:cubicBezTo>
                  <a:pt x="372" y="371"/>
                  <a:pt x="373" y="369"/>
                  <a:pt x="374" y="367"/>
                </a:cubicBezTo>
                <a:cubicBezTo>
                  <a:pt x="392" y="327"/>
                  <a:pt x="396" y="249"/>
                  <a:pt x="360" y="2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65023" y="1946729"/>
            <a:ext cx="4548041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The Purpose</a:t>
            </a:r>
          </a:p>
          <a:p>
            <a:pPr algn="ctr">
              <a:lnSpc>
                <a:spcPct val="75000"/>
              </a:lnSpc>
              <a:defRPr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of</a:t>
            </a:r>
          </a:p>
          <a:p>
            <a:pPr algn="ctr">
              <a:lnSpc>
                <a:spcPct val="75000"/>
              </a:lnSpc>
              <a:defRPr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Design?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822331" y="4975810"/>
            <a:ext cx="3040225" cy="819636"/>
            <a:chOff x="2822331" y="4975810"/>
            <a:chExt cx="3040225" cy="819636"/>
          </a:xfrm>
        </p:grpSpPr>
        <p:sp>
          <p:nvSpPr>
            <p:cNvPr id="13" name="Rectangle 12"/>
            <p:cNvSpPr/>
            <p:nvPr/>
          </p:nvSpPr>
          <p:spPr>
            <a:xfrm>
              <a:off x="3721771" y="4975810"/>
              <a:ext cx="21407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Lorem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Ipsum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 is simply dummy text of the printing and typesetting industry.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22331" y="5027928"/>
              <a:ext cx="853119" cy="7675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5400" dirty="0">
                  <a:solidFill>
                    <a:schemeClr val="accent2"/>
                  </a:solidFill>
                  <a:latin typeface="微软雅黑" panose="020B0503020204020204" charset="-122"/>
                  <a:ea typeface="Lato Black" panose="020F0502020204030203" pitchFamily="34" charset="0"/>
                  <a:cs typeface="Lato Black" panose="020F0502020204030203" pitchFamily="34" charset="0"/>
                </a:rPr>
                <a:t>01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23099" y="4975810"/>
            <a:ext cx="3091357" cy="819636"/>
            <a:chOff x="6123099" y="4975810"/>
            <a:chExt cx="3091357" cy="819636"/>
          </a:xfrm>
        </p:grpSpPr>
        <p:sp>
          <p:nvSpPr>
            <p:cNvPr id="15" name="Rectangle 14"/>
            <p:cNvSpPr/>
            <p:nvPr/>
          </p:nvSpPr>
          <p:spPr>
            <a:xfrm>
              <a:off x="7073671" y="4975810"/>
              <a:ext cx="214078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Lorem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</a:t>
              </a:r>
              <a:r>
                <a:rPr lang="en-US" sz="1000" b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Ipsum</a:t>
              </a:r>
              <a:r>
                <a:rPr 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 is simply dummy text of the printing and typesetting industry.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23099" y="5027928"/>
              <a:ext cx="982961" cy="7675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  <a:defRPr/>
              </a:pPr>
              <a:r>
                <a:rPr lang="en-US" sz="5400" dirty="0">
                  <a:solidFill>
                    <a:schemeClr val="accent2"/>
                  </a:solidFill>
                  <a:latin typeface="微软雅黑" panose="020B0503020204020204" charset="-122"/>
                  <a:ea typeface="Lato Black" panose="020F0502020204030203" pitchFamily="34" charset="0"/>
                  <a:cs typeface="Lato Black" panose="020F0502020204030203" pitchFamily="34" charset="0"/>
                </a:rPr>
                <a:t>02</a:t>
              </a:r>
            </a:p>
          </p:txBody>
        </p:sp>
      </p:grpSp>
      <p:sp>
        <p:nvSpPr>
          <p:cNvPr id="21" name="Freeform 11"/>
          <p:cNvSpPr/>
          <p:nvPr/>
        </p:nvSpPr>
        <p:spPr bwMode="auto">
          <a:xfrm>
            <a:off x="6096001" y="-492241"/>
            <a:ext cx="6618020" cy="8093192"/>
          </a:xfrm>
          <a:custGeom>
            <a:avLst/>
            <a:gdLst>
              <a:gd name="T0" fmla="*/ 0 w 1864"/>
              <a:gd name="T1" fmla="*/ 0 h 2280"/>
              <a:gd name="T2" fmla="*/ 448 w 1864"/>
              <a:gd name="T3" fmla="*/ 352 h 2280"/>
              <a:gd name="T4" fmla="*/ 1208 w 1864"/>
              <a:gd name="T5" fmla="*/ 280 h 2280"/>
              <a:gd name="T6" fmla="*/ 1280 w 1864"/>
              <a:gd name="T7" fmla="*/ 824 h 2280"/>
              <a:gd name="T8" fmla="*/ 1248 w 1864"/>
              <a:gd name="T9" fmla="*/ 1464 h 2280"/>
              <a:gd name="T10" fmla="*/ 1560 w 1864"/>
              <a:gd name="T11" fmla="*/ 1824 h 2280"/>
              <a:gd name="T12" fmla="*/ 1864 w 1864"/>
              <a:gd name="T13" fmla="*/ 2176 h 2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64" h="2280">
                <a:moveTo>
                  <a:pt x="0" y="0"/>
                </a:moveTo>
                <a:cubicBezTo>
                  <a:pt x="0" y="0"/>
                  <a:pt x="8" y="168"/>
                  <a:pt x="448" y="352"/>
                </a:cubicBezTo>
                <a:cubicBezTo>
                  <a:pt x="888" y="536"/>
                  <a:pt x="1056" y="128"/>
                  <a:pt x="1208" y="280"/>
                </a:cubicBezTo>
                <a:cubicBezTo>
                  <a:pt x="1360" y="432"/>
                  <a:pt x="1424" y="616"/>
                  <a:pt x="1280" y="824"/>
                </a:cubicBezTo>
                <a:cubicBezTo>
                  <a:pt x="1136" y="1032"/>
                  <a:pt x="1080" y="1320"/>
                  <a:pt x="1248" y="1464"/>
                </a:cubicBezTo>
                <a:cubicBezTo>
                  <a:pt x="1416" y="1608"/>
                  <a:pt x="1648" y="1528"/>
                  <a:pt x="1560" y="1824"/>
                </a:cubicBezTo>
                <a:cubicBezTo>
                  <a:pt x="1472" y="2120"/>
                  <a:pt x="1696" y="2280"/>
                  <a:pt x="1864" y="2176"/>
                </a:cubicBezTo>
              </a:path>
            </a:pathLst>
          </a:custGeom>
          <a:noFill/>
          <a:ln w="19050">
            <a:solidFill>
              <a:schemeClr val="accent2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 bwMode="auto">
          <a:xfrm>
            <a:off x="6350" y="34925"/>
            <a:ext cx="1902372" cy="6823075"/>
          </a:xfrm>
          <a:custGeom>
            <a:avLst/>
            <a:gdLst>
              <a:gd name="T0" fmla="*/ 192 w 214"/>
              <a:gd name="T1" fmla="*/ 386 h 768"/>
              <a:gd name="T2" fmla="*/ 174 w 214"/>
              <a:gd name="T3" fmla="*/ 156 h 768"/>
              <a:gd name="T4" fmla="*/ 64 w 214"/>
              <a:gd name="T5" fmla="*/ 42 h 768"/>
              <a:gd name="T6" fmla="*/ 0 w 214"/>
              <a:gd name="T7" fmla="*/ 0 h 768"/>
              <a:gd name="T8" fmla="*/ 0 w 214"/>
              <a:gd name="T9" fmla="*/ 768 h 768"/>
              <a:gd name="T10" fmla="*/ 139 w 214"/>
              <a:gd name="T11" fmla="*/ 768 h 768"/>
              <a:gd name="T12" fmla="*/ 198 w 214"/>
              <a:gd name="T13" fmla="*/ 652 h 768"/>
              <a:gd name="T14" fmla="*/ 192 w 214"/>
              <a:gd name="T15" fmla="*/ 386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4" h="768">
                <a:moveTo>
                  <a:pt x="192" y="386"/>
                </a:moveTo>
                <a:cubicBezTo>
                  <a:pt x="194" y="326"/>
                  <a:pt x="214" y="210"/>
                  <a:pt x="174" y="156"/>
                </a:cubicBezTo>
                <a:cubicBezTo>
                  <a:pt x="134" y="102"/>
                  <a:pt x="110" y="76"/>
                  <a:pt x="64" y="42"/>
                </a:cubicBezTo>
                <a:cubicBezTo>
                  <a:pt x="43" y="27"/>
                  <a:pt x="21" y="12"/>
                  <a:pt x="0" y="0"/>
                </a:cubicBezTo>
                <a:cubicBezTo>
                  <a:pt x="0" y="768"/>
                  <a:pt x="0" y="768"/>
                  <a:pt x="0" y="768"/>
                </a:cubicBezTo>
                <a:cubicBezTo>
                  <a:pt x="139" y="768"/>
                  <a:pt x="139" y="768"/>
                  <a:pt x="139" y="768"/>
                </a:cubicBezTo>
                <a:cubicBezTo>
                  <a:pt x="159" y="743"/>
                  <a:pt x="192" y="696"/>
                  <a:pt x="198" y="652"/>
                </a:cubicBezTo>
                <a:cubicBezTo>
                  <a:pt x="206" y="588"/>
                  <a:pt x="190" y="446"/>
                  <a:pt x="192" y="38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 bwMode="auto">
          <a:xfrm>
            <a:off x="9747250" y="0"/>
            <a:ext cx="2444750" cy="6955806"/>
          </a:xfrm>
          <a:custGeom>
            <a:avLst/>
            <a:gdLst>
              <a:gd name="T0" fmla="*/ 272 w 272"/>
              <a:gd name="T1" fmla="*/ 0 h 775"/>
              <a:gd name="T2" fmla="*/ 213 w 272"/>
              <a:gd name="T3" fmla="*/ 0 h 775"/>
              <a:gd name="T4" fmla="*/ 154 w 272"/>
              <a:gd name="T5" fmla="*/ 36 h 775"/>
              <a:gd name="T6" fmla="*/ 6 w 272"/>
              <a:gd name="T7" fmla="*/ 280 h 775"/>
              <a:gd name="T8" fmla="*/ 98 w 272"/>
              <a:gd name="T9" fmla="*/ 696 h 775"/>
              <a:gd name="T10" fmla="*/ 272 w 272"/>
              <a:gd name="T11" fmla="*/ 775 h 775"/>
              <a:gd name="T12" fmla="*/ 272 w 272"/>
              <a:gd name="T13" fmla="*/ 0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2" h="775">
                <a:moveTo>
                  <a:pt x="272" y="0"/>
                </a:moveTo>
                <a:cubicBezTo>
                  <a:pt x="213" y="0"/>
                  <a:pt x="213" y="0"/>
                  <a:pt x="213" y="0"/>
                </a:cubicBezTo>
                <a:cubicBezTo>
                  <a:pt x="195" y="9"/>
                  <a:pt x="176" y="21"/>
                  <a:pt x="154" y="36"/>
                </a:cubicBezTo>
                <a:cubicBezTo>
                  <a:pt x="72" y="94"/>
                  <a:pt x="12" y="194"/>
                  <a:pt x="6" y="280"/>
                </a:cubicBezTo>
                <a:cubicBezTo>
                  <a:pt x="0" y="366"/>
                  <a:pt x="68" y="666"/>
                  <a:pt x="98" y="696"/>
                </a:cubicBezTo>
                <a:cubicBezTo>
                  <a:pt x="121" y="719"/>
                  <a:pt x="221" y="757"/>
                  <a:pt x="272" y="775"/>
                </a:cubicBezTo>
                <a:lnTo>
                  <a:pt x="27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49728" y="2551837"/>
            <a:ext cx="358303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Originality</a:t>
            </a:r>
          </a:p>
          <a:p>
            <a:pPr>
              <a:defRPr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of Design?</a:t>
            </a:r>
          </a:p>
        </p:txBody>
      </p:sp>
      <p:sp>
        <p:nvSpPr>
          <p:cNvPr id="8" name="Rectangle 7"/>
          <p:cNvSpPr/>
          <p:nvPr/>
        </p:nvSpPr>
        <p:spPr>
          <a:xfrm>
            <a:off x="2154252" y="4764904"/>
            <a:ext cx="2140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20101" y="5468385"/>
            <a:ext cx="167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</a:t>
            </a: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CAE8A605-5244-4C44-99E0-05EEDDAEE1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6" r="23286"/>
          <a:stretch>
            <a:fillRect/>
          </a:stretch>
        </p:blipFill>
        <p:spPr/>
      </p:pic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D99FDED7-D831-4D3E-86AF-CB5B0C9F8D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" b="1529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占位符 8" descr="图片包含 户外, 马, 站, 一群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6227400" y="3726924"/>
            <a:ext cx="5964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bg2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One is never over-dressed or under-dressed with a Little Black Dress.</a:t>
            </a:r>
          </a:p>
        </p:txBody>
      </p:sp>
      <p:sp>
        <p:nvSpPr>
          <p:cNvPr id="5" name="Rectangle 4"/>
          <p:cNvSpPr/>
          <p:nvPr/>
        </p:nvSpPr>
        <p:spPr>
          <a:xfrm>
            <a:off x="787152" y="1161187"/>
            <a:ext cx="358303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Originality</a:t>
            </a:r>
          </a:p>
          <a:p>
            <a:pPr>
              <a:defRPr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of Design?</a:t>
            </a:r>
          </a:p>
        </p:txBody>
      </p:sp>
      <p:sp>
        <p:nvSpPr>
          <p:cNvPr id="6" name="Rectangle 5"/>
          <p:cNvSpPr/>
          <p:nvPr/>
        </p:nvSpPr>
        <p:spPr>
          <a:xfrm>
            <a:off x="2021915" y="3429000"/>
            <a:ext cx="2140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sp>
        <p:nvSpPr>
          <p:cNvPr id="7" name="Rectangle 6"/>
          <p:cNvSpPr/>
          <p:nvPr/>
        </p:nvSpPr>
        <p:spPr>
          <a:xfrm>
            <a:off x="3161938" y="5515648"/>
            <a:ext cx="167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62831" y="3013216"/>
            <a:ext cx="1865733" cy="3303851"/>
            <a:chOff x="1056815" y="3814763"/>
            <a:chExt cx="1865733" cy="3303851"/>
          </a:xfrm>
          <a:solidFill>
            <a:schemeClr val="accent3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1056815" y="3814763"/>
              <a:ext cx="1836737" cy="3051175"/>
            </a:xfrm>
            <a:custGeom>
              <a:avLst/>
              <a:gdLst>
                <a:gd name="T0" fmla="*/ 159 w 487"/>
                <a:gd name="T1" fmla="*/ 9 h 811"/>
                <a:gd name="T2" fmla="*/ 50 w 487"/>
                <a:gd name="T3" fmla="*/ 203 h 811"/>
                <a:gd name="T4" fmla="*/ 6 w 487"/>
                <a:gd name="T5" fmla="*/ 461 h 811"/>
                <a:gd name="T6" fmla="*/ 48 w 487"/>
                <a:gd name="T7" fmla="*/ 693 h 811"/>
                <a:gd name="T8" fmla="*/ 235 w 487"/>
                <a:gd name="T9" fmla="*/ 796 h 811"/>
                <a:gd name="T10" fmla="*/ 476 w 487"/>
                <a:gd name="T11" fmla="*/ 755 h 811"/>
                <a:gd name="T12" fmla="*/ 466 w 487"/>
                <a:gd name="T13" fmla="*/ 738 h 811"/>
                <a:gd name="T14" fmla="*/ 74 w 487"/>
                <a:gd name="T15" fmla="*/ 693 h 811"/>
                <a:gd name="T16" fmla="*/ 26 w 487"/>
                <a:gd name="T17" fmla="*/ 476 h 811"/>
                <a:gd name="T18" fmla="*/ 62 w 487"/>
                <a:gd name="T19" fmla="*/ 233 h 811"/>
                <a:gd name="T20" fmla="*/ 173 w 487"/>
                <a:gd name="T21" fmla="*/ 23 h 811"/>
                <a:gd name="T22" fmla="*/ 159 w 487"/>
                <a:gd name="T23" fmla="*/ 9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7" h="811">
                  <a:moveTo>
                    <a:pt x="159" y="9"/>
                  </a:moveTo>
                  <a:cubicBezTo>
                    <a:pt x="105" y="62"/>
                    <a:pt x="72" y="131"/>
                    <a:pt x="50" y="203"/>
                  </a:cubicBezTo>
                  <a:cubicBezTo>
                    <a:pt x="24" y="286"/>
                    <a:pt x="10" y="374"/>
                    <a:pt x="6" y="461"/>
                  </a:cubicBezTo>
                  <a:cubicBezTo>
                    <a:pt x="3" y="538"/>
                    <a:pt x="0" y="628"/>
                    <a:pt x="48" y="693"/>
                  </a:cubicBezTo>
                  <a:cubicBezTo>
                    <a:pt x="92" y="750"/>
                    <a:pt x="166" y="784"/>
                    <a:pt x="235" y="796"/>
                  </a:cubicBezTo>
                  <a:cubicBezTo>
                    <a:pt x="318" y="811"/>
                    <a:pt x="403" y="797"/>
                    <a:pt x="476" y="755"/>
                  </a:cubicBezTo>
                  <a:cubicBezTo>
                    <a:pt x="487" y="749"/>
                    <a:pt x="477" y="732"/>
                    <a:pt x="466" y="738"/>
                  </a:cubicBezTo>
                  <a:cubicBezTo>
                    <a:pt x="347" y="806"/>
                    <a:pt x="171" y="799"/>
                    <a:pt x="74" y="693"/>
                  </a:cubicBezTo>
                  <a:cubicBezTo>
                    <a:pt x="22" y="635"/>
                    <a:pt x="23" y="550"/>
                    <a:pt x="26" y="476"/>
                  </a:cubicBezTo>
                  <a:cubicBezTo>
                    <a:pt x="28" y="394"/>
                    <a:pt x="40" y="312"/>
                    <a:pt x="62" y="233"/>
                  </a:cubicBezTo>
                  <a:cubicBezTo>
                    <a:pt x="83" y="156"/>
                    <a:pt x="115" y="80"/>
                    <a:pt x="173" y="23"/>
                  </a:cubicBezTo>
                  <a:cubicBezTo>
                    <a:pt x="182" y="14"/>
                    <a:pt x="168" y="0"/>
                    <a:pt x="15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2308186" y="6048639"/>
              <a:ext cx="614362" cy="1069975"/>
            </a:xfrm>
            <a:custGeom>
              <a:avLst/>
              <a:gdLst>
                <a:gd name="T0" fmla="*/ 22 w 163"/>
                <a:gd name="T1" fmla="*/ 277 h 284"/>
                <a:gd name="T2" fmla="*/ 113 w 163"/>
                <a:gd name="T3" fmla="*/ 215 h 284"/>
                <a:gd name="T4" fmla="*/ 161 w 163"/>
                <a:gd name="T5" fmla="*/ 138 h 284"/>
                <a:gd name="T6" fmla="*/ 78 w 163"/>
                <a:gd name="T7" fmla="*/ 3 h 284"/>
                <a:gd name="T8" fmla="*/ 72 w 163"/>
                <a:gd name="T9" fmla="*/ 22 h 284"/>
                <a:gd name="T10" fmla="*/ 139 w 163"/>
                <a:gd name="T11" fmla="*/ 149 h 284"/>
                <a:gd name="T12" fmla="*/ 88 w 163"/>
                <a:gd name="T13" fmla="*/ 210 h 284"/>
                <a:gd name="T14" fmla="*/ 12 w 163"/>
                <a:gd name="T15" fmla="*/ 260 h 284"/>
                <a:gd name="T16" fmla="*/ 22 w 163"/>
                <a:gd name="T17" fmla="*/ 277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284">
                  <a:moveTo>
                    <a:pt x="22" y="277"/>
                  </a:moveTo>
                  <a:cubicBezTo>
                    <a:pt x="54" y="259"/>
                    <a:pt x="85" y="239"/>
                    <a:pt x="113" y="215"/>
                  </a:cubicBezTo>
                  <a:cubicBezTo>
                    <a:pt x="138" y="194"/>
                    <a:pt x="159" y="171"/>
                    <a:pt x="161" y="138"/>
                  </a:cubicBezTo>
                  <a:cubicBezTo>
                    <a:pt x="163" y="87"/>
                    <a:pt x="132" y="15"/>
                    <a:pt x="78" y="3"/>
                  </a:cubicBezTo>
                  <a:cubicBezTo>
                    <a:pt x="65" y="0"/>
                    <a:pt x="60" y="19"/>
                    <a:pt x="72" y="22"/>
                  </a:cubicBezTo>
                  <a:cubicBezTo>
                    <a:pt x="119" y="32"/>
                    <a:pt x="150" y="105"/>
                    <a:pt x="139" y="149"/>
                  </a:cubicBezTo>
                  <a:cubicBezTo>
                    <a:pt x="133" y="175"/>
                    <a:pt x="108" y="194"/>
                    <a:pt x="88" y="210"/>
                  </a:cubicBezTo>
                  <a:cubicBezTo>
                    <a:pt x="64" y="229"/>
                    <a:pt x="38" y="245"/>
                    <a:pt x="12" y="260"/>
                  </a:cubicBezTo>
                  <a:cubicBezTo>
                    <a:pt x="0" y="267"/>
                    <a:pt x="10" y="284"/>
                    <a:pt x="22" y="2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5400000">
            <a:off x="7629523" y="3242103"/>
            <a:ext cx="68580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6"/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One is never over-dressed or under-dressed with a Little Black Dress.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66090" y="1468219"/>
            <a:ext cx="1759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26935" y="4779615"/>
            <a:ext cx="167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</a:t>
            </a:r>
          </a:p>
        </p:txBody>
      </p:sp>
      <p:sp>
        <p:nvSpPr>
          <p:cNvPr id="18" name="Freeform 17"/>
          <p:cNvSpPr/>
          <p:nvPr/>
        </p:nvSpPr>
        <p:spPr>
          <a:xfrm>
            <a:off x="1" y="0"/>
            <a:ext cx="3532639" cy="6858000"/>
          </a:xfrm>
          <a:custGeom>
            <a:avLst/>
            <a:gdLst>
              <a:gd name="connsiteX0" fmla="*/ 0 w 3532639"/>
              <a:gd name="connsiteY0" fmla="*/ 0 h 6858000"/>
              <a:gd name="connsiteX1" fmla="*/ 731201 w 3532639"/>
              <a:gd name="connsiteY1" fmla="*/ 0 h 6858000"/>
              <a:gd name="connsiteX2" fmla="*/ 774743 w 3532639"/>
              <a:gd name="connsiteY2" fmla="*/ 182742 h 6858000"/>
              <a:gd name="connsiteX3" fmla="*/ 1206190 w 3532639"/>
              <a:gd name="connsiteY3" fmla="*/ 3390223 h 6858000"/>
              <a:gd name="connsiteX4" fmla="*/ 2424318 w 3532639"/>
              <a:gd name="connsiteY4" fmla="*/ 5618302 h 6858000"/>
              <a:gd name="connsiteX5" fmla="*/ 3490146 w 3532639"/>
              <a:gd name="connsiteY5" fmla="*/ 6739283 h 6858000"/>
              <a:gd name="connsiteX6" fmla="*/ 3532639 w 3532639"/>
              <a:gd name="connsiteY6" fmla="*/ 6858000 h 6858000"/>
              <a:gd name="connsiteX7" fmla="*/ 0 w 35326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2639" h="6858000">
                <a:moveTo>
                  <a:pt x="0" y="0"/>
                </a:moveTo>
                <a:lnTo>
                  <a:pt x="731201" y="0"/>
                </a:lnTo>
                <a:lnTo>
                  <a:pt x="774743" y="182742"/>
                </a:lnTo>
                <a:cubicBezTo>
                  <a:pt x="1016647" y="1252613"/>
                  <a:pt x="1219458" y="2795311"/>
                  <a:pt x="1206190" y="3390223"/>
                </a:cubicBezTo>
                <a:cubicBezTo>
                  <a:pt x="1185972" y="4183439"/>
                  <a:pt x="1514513" y="4958972"/>
                  <a:pt x="2424318" y="5618302"/>
                </a:cubicBezTo>
                <a:cubicBezTo>
                  <a:pt x="3036857" y="6060381"/>
                  <a:pt x="3361094" y="6442503"/>
                  <a:pt x="3490146" y="6739283"/>
                </a:cubicBezTo>
                <a:lnTo>
                  <a:pt x="353263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0353" y="5241280"/>
            <a:ext cx="45929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7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abstrack</a:t>
            </a:r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//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BCEBC6A2-00D7-4D77-8FA1-F87F6FBB0A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7" r="36077"/>
          <a:stretch>
            <a:fillRect/>
          </a:stretch>
        </p:blipFill>
        <p:spPr/>
      </p:pic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050E593C-8D13-459C-821E-D932057B4A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2" r="33072"/>
          <a:stretch>
            <a:fillRect/>
          </a:stretch>
        </p:blipFill>
        <p:spPr/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39AE656D-C2A1-4E55-807C-87539A8AFD4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2" b="4272"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1"/>
          <p:cNvSpPr/>
          <p:nvPr/>
        </p:nvSpPr>
        <p:spPr bwMode="auto">
          <a:xfrm>
            <a:off x="-1258130" y="4857750"/>
            <a:ext cx="3528234" cy="3189288"/>
          </a:xfrm>
          <a:custGeom>
            <a:avLst/>
            <a:gdLst>
              <a:gd name="T0" fmla="*/ 56 w 653"/>
              <a:gd name="T1" fmla="*/ 107 h 590"/>
              <a:gd name="T2" fmla="*/ 65 w 653"/>
              <a:gd name="T3" fmla="*/ 108 h 590"/>
              <a:gd name="T4" fmla="*/ 570 w 653"/>
              <a:gd name="T5" fmla="*/ 45 h 590"/>
              <a:gd name="T6" fmla="*/ 444 w 653"/>
              <a:gd name="T7" fmla="*/ 397 h 590"/>
              <a:gd name="T8" fmla="*/ 72 w 653"/>
              <a:gd name="T9" fmla="*/ 331 h 590"/>
              <a:gd name="T10" fmla="*/ 56 w 653"/>
              <a:gd name="T11" fmla="*/ 107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53" h="590">
                <a:moveTo>
                  <a:pt x="56" y="107"/>
                </a:moveTo>
                <a:cubicBezTo>
                  <a:pt x="59" y="108"/>
                  <a:pt x="62" y="108"/>
                  <a:pt x="65" y="108"/>
                </a:cubicBezTo>
                <a:cubicBezTo>
                  <a:pt x="126" y="99"/>
                  <a:pt x="525" y="0"/>
                  <a:pt x="570" y="45"/>
                </a:cubicBezTo>
                <a:cubicBezTo>
                  <a:pt x="618" y="93"/>
                  <a:pt x="653" y="270"/>
                  <a:pt x="444" y="397"/>
                </a:cubicBezTo>
                <a:cubicBezTo>
                  <a:pt x="272" y="501"/>
                  <a:pt x="165" y="590"/>
                  <a:pt x="72" y="331"/>
                </a:cubicBezTo>
                <a:cubicBezTo>
                  <a:pt x="0" y="130"/>
                  <a:pt x="48" y="106"/>
                  <a:pt x="56" y="1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62618" y="1677195"/>
            <a:ext cx="3866763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Progress</a:t>
            </a:r>
          </a:p>
          <a:p>
            <a:pPr algn="ctr">
              <a:defRPr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Over</a:t>
            </a:r>
          </a:p>
          <a:p>
            <a:pPr algn="ctr">
              <a:defRPr/>
            </a:pP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Lato Black" panose="020F0502020204030203" pitchFamily="34" charset="0"/>
                <a:cs typeface="Lato Black" panose="020F0502020204030203" pitchFamily="34" charset="0"/>
              </a:rPr>
              <a:t>Perfection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-378040" y="3778250"/>
            <a:ext cx="3987800" cy="3457576"/>
            <a:chOff x="36513" y="9607550"/>
            <a:chExt cx="3987800" cy="3457576"/>
          </a:xfrm>
          <a:solidFill>
            <a:schemeClr val="accent3"/>
          </a:solidFill>
        </p:grpSpPr>
        <p:sp>
          <p:nvSpPr>
            <p:cNvPr id="6" name="Freeform 5"/>
            <p:cNvSpPr/>
            <p:nvPr/>
          </p:nvSpPr>
          <p:spPr bwMode="auto">
            <a:xfrm>
              <a:off x="657225" y="12482513"/>
              <a:ext cx="644525" cy="582613"/>
            </a:xfrm>
            <a:custGeom>
              <a:avLst/>
              <a:gdLst>
                <a:gd name="T0" fmla="*/ 67 w 172"/>
                <a:gd name="T1" fmla="*/ 137 h 155"/>
                <a:gd name="T2" fmla="*/ 65 w 172"/>
                <a:gd name="T3" fmla="*/ 133 h 155"/>
                <a:gd name="T4" fmla="*/ 73 w 172"/>
                <a:gd name="T5" fmla="*/ 130 h 155"/>
                <a:gd name="T6" fmla="*/ 72 w 172"/>
                <a:gd name="T7" fmla="*/ 128 h 155"/>
                <a:gd name="T8" fmla="*/ 80 w 172"/>
                <a:gd name="T9" fmla="*/ 127 h 155"/>
                <a:gd name="T10" fmla="*/ 90 w 172"/>
                <a:gd name="T11" fmla="*/ 119 h 155"/>
                <a:gd name="T12" fmla="*/ 89 w 172"/>
                <a:gd name="T13" fmla="*/ 117 h 155"/>
                <a:gd name="T14" fmla="*/ 95 w 172"/>
                <a:gd name="T15" fmla="*/ 114 h 155"/>
                <a:gd name="T16" fmla="*/ 96 w 172"/>
                <a:gd name="T17" fmla="*/ 113 h 155"/>
                <a:gd name="T18" fmla="*/ 96 w 172"/>
                <a:gd name="T19" fmla="*/ 111 h 155"/>
                <a:gd name="T20" fmla="*/ 99 w 172"/>
                <a:gd name="T21" fmla="*/ 110 h 155"/>
                <a:gd name="T22" fmla="*/ 129 w 172"/>
                <a:gd name="T23" fmla="*/ 76 h 155"/>
                <a:gd name="T24" fmla="*/ 135 w 172"/>
                <a:gd name="T25" fmla="*/ 67 h 155"/>
                <a:gd name="T26" fmla="*/ 149 w 172"/>
                <a:gd name="T27" fmla="*/ 62 h 155"/>
                <a:gd name="T28" fmla="*/ 149 w 172"/>
                <a:gd name="T29" fmla="*/ 38 h 155"/>
                <a:gd name="T30" fmla="*/ 157 w 172"/>
                <a:gd name="T31" fmla="*/ 33 h 155"/>
                <a:gd name="T32" fmla="*/ 162 w 172"/>
                <a:gd name="T33" fmla="*/ 9 h 155"/>
                <a:gd name="T34" fmla="*/ 171 w 172"/>
                <a:gd name="T35" fmla="*/ 7 h 155"/>
                <a:gd name="T36" fmla="*/ 167 w 172"/>
                <a:gd name="T37" fmla="*/ 0 h 155"/>
                <a:gd name="T38" fmla="*/ 130 w 172"/>
                <a:gd name="T39" fmla="*/ 11 h 155"/>
                <a:gd name="T40" fmla="*/ 94 w 172"/>
                <a:gd name="T41" fmla="*/ 27 h 155"/>
                <a:gd name="T42" fmla="*/ 61 w 172"/>
                <a:gd name="T43" fmla="*/ 49 h 155"/>
                <a:gd name="T44" fmla="*/ 24 w 172"/>
                <a:gd name="T45" fmla="*/ 72 h 155"/>
                <a:gd name="T46" fmla="*/ 22 w 172"/>
                <a:gd name="T47" fmla="*/ 73 h 155"/>
                <a:gd name="T48" fmla="*/ 4 w 172"/>
                <a:gd name="T49" fmla="*/ 91 h 155"/>
                <a:gd name="T50" fmla="*/ 1 w 172"/>
                <a:gd name="T51" fmla="*/ 103 h 155"/>
                <a:gd name="T52" fmla="*/ 7 w 172"/>
                <a:gd name="T53" fmla="*/ 104 h 155"/>
                <a:gd name="T54" fmla="*/ 2 w 172"/>
                <a:gd name="T55" fmla="*/ 110 h 155"/>
                <a:gd name="T56" fmla="*/ 12 w 172"/>
                <a:gd name="T57" fmla="*/ 122 h 155"/>
                <a:gd name="T58" fmla="*/ 19 w 172"/>
                <a:gd name="T59" fmla="*/ 128 h 155"/>
                <a:gd name="T60" fmla="*/ 15 w 172"/>
                <a:gd name="T61" fmla="*/ 131 h 155"/>
                <a:gd name="T62" fmla="*/ 21 w 172"/>
                <a:gd name="T63" fmla="*/ 130 h 155"/>
                <a:gd name="T64" fmla="*/ 17 w 172"/>
                <a:gd name="T65" fmla="*/ 134 h 155"/>
                <a:gd name="T66" fmla="*/ 25 w 172"/>
                <a:gd name="T67" fmla="*/ 133 h 155"/>
                <a:gd name="T68" fmla="*/ 20 w 172"/>
                <a:gd name="T69" fmla="*/ 137 h 155"/>
                <a:gd name="T70" fmla="*/ 23 w 172"/>
                <a:gd name="T71" fmla="*/ 136 h 155"/>
                <a:gd name="T72" fmla="*/ 27 w 172"/>
                <a:gd name="T73" fmla="*/ 146 h 155"/>
                <a:gd name="T74" fmla="*/ 21 w 172"/>
                <a:gd name="T75" fmla="*/ 150 h 155"/>
                <a:gd name="T76" fmla="*/ 21 w 172"/>
                <a:gd name="T77" fmla="*/ 150 h 155"/>
                <a:gd name="T78" fmla="*/ 24 w 172"/>
                <a:gd name="T79" fmla="*/ 148 h 155"/>
                <a:gd name="T80" fmla="*/ 21 w 172"/>
                <a:gd name="T81" fmla="*/ 150 h 155"/>
                <a:gd name="T82" fmla="*/ 23 w 172"/>
                <a:gd name="T83" fmla="*/ 151 h 155"/>
                <a:gd name="T84" fmla="*/ 26 w 172"/>
                <a:gd name="T85" fmla="*/ 150 h 155"/>
                <a:gd name="T86" fmla="*/ 24 w 172"/>
                <a:gd name="T87" fmla="*/ 151 h 155"/>
                <a:gd name="T88" fmla="*/ 28 w 172"/>
                <a:gd name="T89" fmla="*/ 153 h 155"/>
                <a:gd name="T90" fmla="*/ 38 w 172"/>
                <a:gd name="T91" fmla="*/ 154 h 155"/>
                <a:gd name="T92" fmla="*/ 67 w 172"/>
                <a:gd name="T93" fmla="*/ 13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155">
                  <a:moveTo>
                    <a:pt x="67" y="137"/>
                  </a:moveTo>
                  <a:cubicBezTo>
                    <a:pt x="66" y="135"/>
                    <a:pt x="64" y="134"/>
                    <a:pt x="65" y="133"/>
                  </a:cubicBezTo>
                  <a:cubicBezTo>
                    <a:pt x="66" y="130"/>
                    <a:pt x="71" y="133"/>
                    <a:pt x="73" y="130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74" y="128"/>
                    <a:pt x="77" y="128"/>
                    <a:pt x="80" y="127"/>
                  </a:cubicBezTo>
                  <a:cubicBezTo>
                    <a:pt x="83" y="125"/>
                    <a:pt x="87" y="122"/>
                    <a:pt x="90" y="119"/>
                  </a:cubicBezTo>
                  <a:cubicBezTo>
                    <a:pt x="89" y="118"/>
                    <a:pt x="89" y="117"/>
                    <a:pt x="89" y="117"/>
                  </a:cubicBezTo>
                  <a:cubicBezTo>
                    <a:pt x="90" y="115"/>
                    <a:pt x="93" y="115"/>
                    <a:pt x="95" y="114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7" y="110"/>
                    <a:pt x="98" y="110"/>
                    <a:pt x="99" y="110"/>
                  </a:cubicBezTo>
                  <a:cubicBezTo>
                    <a:pt x="108" y="99"/>
                    <a:pt x="117" y="87"/>
                    <a:pt x="129" y="76"/>
                  </a:cubicBezTo>
                  <a:cubicBezTo>
                    <a:pt x="130" y="72"/>
                    <a:pt x="133" y="69"/>
                    <a:pt x="135" y="67"/>
                  </a:cubicBezTo>
                  <a:cubicBezTo>
                    <a:pt x="139" y="64"/>
                    <a:pt x="145" y="64"/>
                    <a:pt x="149" y="62"/>
                  </a:cubicBezTo>
                  <a:cubicBezTo>
                    <a:pt x="145" y="54"/>
                    <a:pt x="155" y="46"/>
                    <a:pt x="149" y="38"/>
                  </a:cubicBezTo>
                  <a:cubicBezTo>
                    <a:pt x="152" y="37"/>
                    <a:pt x="157" y="36"/>
                    <a:pt x="157" y="33"/>
                  </a:cubicBezTo>
                  <a:cubicBezTo>
                    <a:pt x="155" y="26"/>
                    <a:pt x="154" y="16"/>
                    <a:pt x="162" y="9"/>
                  </a:cubicBezTo>
                  <a:cubicBezTo>
                    <a:pt x="165" y="7"/>
                    <a:pt x="171" y="9"/>
                    <a:pt x="171" y="7"/>
                  </a:cubicBezTo>
                  <a:cubicBezTo>
                    <a:pt x="172" y="4"/>
                    <a:pt x="166" y="3"/>
                    <a:pt x="167" y="0"/>
                  </a:cubicBezTo>
                  <a:cubicBezTo>
                    <a:pt x="154" y="2"/>
                    <a:pt x="142" y="6"/>
                    <a:pt x="130" y="11"/>
                  </a:cubicBezTo>
                  <a:cubicBezTo>
                    <a:pt x="118" y="16"/>
                    <a:pt x="106" y="21"/>
                    <a:pt x="94" y="27"/>
                  </a:cubicBezTo>
                  <a:cubicBezTo>
                    <a:pt x="91" y="31"/>
                    <a:pt x="76" y="39"/>
                    <a:pt x="61" y="49"/>
                  </a:cubicBezTo>
                  <a:cubicBezTo>
                    <a:pt x="46" y="58"/>
                    <a:pt x="30" y="69"/>
                    <a:pt x="24" y="72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15" y="78"/>
                    <a:pt x="8" y="84"/>
                    <a:pt x="4" y="91"/>
                  </a:cubicBezTo>
                  <a:cubicBezTo>
                    <a:pt x="3" y="95"/>
                    <a:pt x="2" y="99"/>
                    <a:pt x="1" y="103"/>
                  </a:cubicBezTo>
                  <a:cubicBezTo>
                    <a:pt x="3" y="103"/>
                    <a:pt x="6" y="104"/>
                    <a:pt x="7" y="104"/>
                  </a:cubicBezTo>
                  <a:cubicBezTo>
                    <a:pt x="5" y="106"/>
                    <a:pt x="2" y="108"/>
                    <a:pt x="2" y="110"/>
                  </a:cubicBezTo>
                  <a:cubicBezTo>
                    <a:pt x="0" y="117"/>
                    <a:pt x="6" y="118"/>
                    <a:pt x="12" y="122"/>
                  </a:cubicBezTo>
                  <a:cubicBezTo>
                    <a:pt x="15" y="122"/>
                    <a:pt x="15" y="127"/>
                    <a:pt x="19" y="128"/>
                  </a:cubicBezTo>
                  <a:cubicBezTo>
                    <a:pt x="18" y="129"/>
                    <a:pt x="17" y="129"/>
                    <a:pt x="15" y="131"/>
                  </a:cubicBezTo>
                  <a:cubicBezTo>
                    <a:pt x="17" y="133"/>
                    <a:pt x="19" y="126"/>
                    <a:pt x="21" y="130"/>
                  </a:cubicBezTo>
                  <a:cubicBezTo>
                    <a:pt x="19" y="130"/>
                    <a:pt x="18" y="133"/>
                    <a:pt x="17" y="134"/>
                  </a:cubicBezTo>
                  <a:cubicBezTo>
                    <a:pt x="19" y="136"/>
                    <a:pt x="23" y="131"/>
                    <a:pt x="25" y="133"/>
                  </a:cubicBezTo>
                  <a:cubicBezTo>
                    <a:pt x="24" y="135"/>
                    <a:pt x="17" y="133"/>
                    <a:pt x="20" y="137"/>
                  </a:cubicBezTo>
                  <a:cubicBezTo>
                    <a:pt x="20" y="138"/>
                    <a:pt x="22" y="137"/>
                    <a:pt x="23" y="136"/>
                  </a:cubicBezTo>
                  <a:cubicBezTo>
                    <a:pt x="19" y="141"/>
                    <a:pt x="19" y="146"/>
                    <a:pt x="27" y="146"/>
                  </a:cubicBezTo>
                  <a:cubicBezTo>
                    <a:pt x="25" y="147"/>
                    <a:pt x="22" y="148"/>
                    <a:pt x="21" y="150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2" y="149"/>
                    <a:pt x="23" y="149"/>
                    <a:pt x="24" y="148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4" y="151"/>
                    <a:pt x="25" y="151"/>
                    <a:pt x="26" y="150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5" y="152"/>
                    <a:pt x="27" y="153"/>
                    <a:pt x="28" y="153"/>
                  </a:cubicBezTo>
                  <a:cubicBezTo>
                    <a:pt x="32" y="154"/>
                    <a:pt x="36" y="155"/>
                    <a:pt x="38" y="154"/>
                  </a:cubicBezTo>
                  <a:cubicBezTo>
                    <a:pt x="48" y="149"/>
                    <a:pt x="57" y="143"/>
                    <a:pt x="67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2068513" y="12498388"/>
              <a:ext cx="604838" cy="528638"/>
            </a:xfrm>
            <a:custGeom>
              <a:avLst/>
              <a:gdLst>
                <a:gd name="T0" fmla="*/ 60 w 161"/>
                <a:gd name="T1" fmla="*/ 129 h 141"/>
                <a:gd name="T2" fmla="*/ 59 w 161"/>
                <a:gd name="T3" fmla="*/ 125 h 141"/>
                <a:gd name="T4" fmla="*/ 67 w 161"/>
                <a:gd name="T5" fmla="*/ 124 h 141"/>
                <a:gd name="T6" fmla="*/ 66 w 161"/>
                <a:gd name="T7" fmla="*/ 121 h 141"/>
                <a:gd name="T8" fmla="*/ 74 w 161"/>
                <a:gd name="T9" fmla="*/ 122 h 141"/>
                <a:gd name="T10" fmla="*/ 85 w 161"/>
                <a:gd name="T11" fmla="*/ 114 h 141"/>
                <a:gd name="T12" fmla="*/ 84 w 161"/>
                <a:gd name="T13" fmla="*/ 112 h 141"/>
                <a:gd name="T14" fmla="*/ 91 w 161"/>
                <a:gd name="T15" fmla="*/ 110 h 141"/>
                <a:gd name="T16" fmla="*/ 92 w 161"/>
                <a:gd name="T17" fmla="*/ 109 h 141"/>
                <a:gd name="T18" fmla="*/ 91 w 161"/>
                <a:gd name="T19" fmla="*/ 107 h 141"/>
                <a:gd name="T20" fmla="*/ 94 w 161"/>
                <a:gd name="T21" fmla="*/ 106 h 141"/>
                <a:gd name="T22" fmla="*/ 124 w 161"/>
                <a:gd name="T23" fmla="*/ 75 h 141"/>
                <a:gd name="T24" fmla="*/ 131 w 161"/>
                <a:gd name="T25" fmla="*/ 66 h 141"/>
                <a:gd name="T26" fmla="*/ 144 w 161"/>
                <a:gd name="T27" fmla="*/ 62 h 141"/>
                <a:gd name="T28" fmla="*/ 143 w 161"/>
                <a:gd name="T29" fmla="*/ 38 h 141"/>
                <a:gd name="T30" fmla="*/ 149 w 161"/>
                <a:gd name="T31" fmla="*/ 33 h 141"/>
                <a:gd name="T32" fmla="*/ 152 w 161"/>
                <a:gd name="T33" fmla="*/ 9 h 141"/>
                <a:gd name="T34" fmla="*/ 161 w 161"/>
                <a:gd name="T35" fmla="*/ 7 h 141"/>
                <a:gd name="T36" fmla="*/ 156 w 161"/>
                <a:gd name="T37" fmla="*/ 0 h 141"/>
                <a:gd name="T38" fmla="*/ 93 w 161"/>
                <a:gd name="T39" fmla="*/ 24 h 141"/>
                <a:gd name="T40" fmla="*/ 63 w 161"/>
                <a:gd name="T41" fmla="*/ 42 h 141"/>
                <a:gd name="T42" fmla="*/ 27 w 161"/>
                <a:gd name="T43" fmla="*/ 58 h 141"/>
                <a:gd name="T44" fmla="*/ 26 w 161"/>
                <a:gd name="T45" fmla="*/ 59 h 141"/>
                <a:gd name="T46" fmla="*/ 8 w 161"/>
                <a:gd name="T47" fmla="*/ 72 h 141"/>
                <a:gd name="T48" fmla="*/ 4 w 161"/>
                <a:gd name="T49" fmla="*/ 83 h 141"/>
                <a:gd name="T50" fmla="*/ 9 w 161"/>
                <a:gd name="T51" fmla="*/ 85 h 141"/>
                <a:gd name="T52" fmla="*/ 3 w 161"/>
                <a:gd name="T53" fmla="*/ 90 h 141"/>
                <a:gd name="T54" fmla="*/ 10 w 161"/>
                <a:gd name="T55" fmla="*/ 103 h 141"/>
                <a:gd name="T56" fmla="*/ 16 w 161"/>
                <a:gd name="T57" fmla="*/ 111 h 141"/>
                <a:gd name="T58" fmla="*/ 12 w 161"/>
                <a:gd name="T59" fmla="*/ 112 h 141"/>
                <a:gd name="T60" fmla="*/ 17 w 161"/>
                <a:gd name="T61" fmla="*/ 113 h 141"/>
                <a:gd name="T62" fmla="*/ 13 w 161"/>
                <a:gd name="T63" fmla="*/ 116 h 141"/>
                <a:gd name="T64" fmla="*/ 20 w 161"/>
                <a:gd name="T65" fmla="*/ 117 h 141"/>
                <a:gd name="T66" fmla="*/ 15 w 161"/>
                <a:gd name="T67" fmla="*/ 120 h 141"/>
                <a:gd name="T68" fmla="*/ 18 w 161"/>
                <a:gd name="T69" fmla="*/ 119 h 141"/>
                <a:gd name="T70" fmla="*/ 20 w 161"/>
                <a:gd name="T71" fmla="*/ 130 h 141"/>
                <a:gd name="T72" fmla="*/ 14 w 161"/>
                <a:gd name="T73" fmla="*/ 132 h 141"/>
                <a:gd name="T74" fmla="*/ 14 w 161"/>
                <a:gd name="T75" fmla="*/ 132 h 141"/>
                <a:gd name="T76" fmla="*/ 17 w 161"/>
                <a:gd name="T77" fmla="*/ 131 h 141"/>
                <a:gd name="T78" fmla="*/ 14 w 161"/>
                <a:gd name="T79" fmla="*/ 133 h 141"/>
                <a:gd name="T80" fmla="*/ 16 w 161"/>
                <a:gd name="T81" fmla="*/ 134 h 141"/>
                <a:gd name="T82" fmla="*/ 18 w 161"/>
                <a:gd name="T83" fmla="*/ 134 h 141"/>
                <a:gd name="T84" fmla="*/ 16 w 161"/>
                <a:gd name="T85" fmla="*/ 135 h 141"/>
                <a:gd name="T86" fmla="*/ 20 w 161"/>
                <a:gd name="T87" fmla="*/ 137 h 141"/>
                <a:gd name="T88" fmla="*/ 29 w 161"/>
                <a:gd name="T89" fmla="*/ 140 h 141"/>
                <a:gd name="T90" fmla="*/ 60 w 161"/>
                <a:gd name="T91" fmla="*/ 12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1" h="141">
                  <a:moveTo>
                    <a:pt x="60" y="129"/>
                  </a:moveTo>
                  <a:cubicBezTo>
                    <a:pt x="59" y="127"/>
                    <a:pt x="58" y="126"/>
                    <a:pt x="59" y="125"/>
                  </a:cubicBezTo>
                  <a:cubicBezTo>
                    <a:pt x="61" y="122"/>
                    <a:pt x="65" y="126"/>
                    <a:pt x="67" y="124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8" y="121"/>
                    <a:pt x="71" y="121"/>
                    <a:pt x="74" y="122"/>
                  </a:cubicBezTo>
                  <a:cubicBezTo>
                    <a:pt x="78" y="119"/>
                    <a:pt x="81" y="117"/>
                    <a:pt x="85" y="114"/>
                  </a:cubicBezTo>
                  <a:cubicBezTo>
                    <a:pt x="84" y="114"/>
                    <a:pt x="84" y="113"/>
                    <a:pt x="84" y="112"/>
                  </a:cubicBezTo>
                  <a:cubicBezTo>
                    <a:pt x="86" y="111"/>
                    <a:pt x="88" y="111"/>
                    <a:pt x="91" y="110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08"/>
                    <a:pt x="91" y="108"/>
                    <a:pt x="91" y="107"/>
                  </a:cubicBezTo>
                  <a:cubicBezTo>
                    <a:pt x="92" y="107"/>
                    <a:pt x="93" y="106"/>
                    <a:pt x="94" y="106"/>
                  </a:cubicBezTo>
                  <a:cubicBezTo>
                    <a:pt x="104" y="96"/>
                    <a:pt x="113" y="86"/>
                    <a:pt x="124" y="75"/>
                  </a:cubicBezTo>
                  <a:cubicBezTo>
                    <a:pt x="126" y="72"/>
                    <a:pt x="128" y="68"/>
                    <a:pt x="131" y="66"/>
                  </a:cubicBezTo>
                  <a:cubicBezTo>
                    <a:pt x="134" y="64"/>
                    <a:pt x="140" y="63"/>
                    <a:pt x="144" y="62"/>
                  </a:cubicBezTo>
                  <a:cubicBezTo>
                    <a:pt x="140" y="54"/>
                    <a:pt x="148" y="46"/>
                    <a:pt x="143" y="38"/>
                  </a:cubicBezTo>
                  <a:cubicBezTo>
                    <a:pt x="146" y="37"/>
                    <a:pt x="150" y="36"/>
                    <a:pt x="149" y="33"/>
                  </a:cubicBezTo>
                  <a:cubicBezTo>
                    <a:pt x="147" y="26"/>
                    <a:pt x="146" y="16"/>
                    <a:pt x="152" y="9"/>
                  </a:cubicBezTo>
                  <a:cubicBezTo>
                    <a:pt x="155" y="7"/>
                    <a:pt x="160" y="9"/>
                    <a:pt x="161" y="7"/>
                  </a:cubicBezTo>
                  <a:cubicBezTo>
                    <a:pt x="161" y="4"/>
                    <a:pt x="155" y="3"/>
                    <a:pt x="156" y="0"/>
                  </a:cubicBezTo>
                  <a:cubicBezTo>
                    <a:pt x="133" y="5"/>
                    <a:pt x="114" y="16"/>
                    <a:pt x="93" y="24"/>
                  </a:cubicBezTo>
                  <a:cubicBezTo>
                    <a:pt x="90" y="28"/>
                    <a:pt x="77" y="35"/>
                    <a:pt x="63" y="42"/>
                  </a:cubicBezTo>
                  <a:cubicBezTo>
                    <a:pt x="49" y="49"/>
                    <a:pt x="34" y="56"/>
                    <a:pt x="27" y="58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19" y="62"/>
                    <a:pt x="12" y="67"/>
                    <a:pt x="8" y="72"/>
                  </a:cubicBezTo>
                  <a:cubicBezTo>
                    <a:pt x="6" y="76"/>
                    <a:pt x="5" y="79"/>
                    <a:pt x="4" y="83"/>
                  </a:cubicBezTo>
                  <a:cubicBezTo>
                    <a:pt x="6" y="84"/>
                    <a:pt x="7" y="84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0" y="96"/>
                    <a:pt x="5" y="98"/>
                    <a:pt x="10" y="103"/>
                  </a:cubicBezTo>
                  <a:cubicBezTo>
                    <a:pt x="13" y="105"/>
                    <a:pt x="13" y="109"/>
                    <a:pt x="16" y="111"/>
                  </a:cubicBezTo>
                  <a:cubicBezTo>
                    <a:pt x="15" y="111"/>
                    <a:pt x="14" y="112"/>
                    <a:pt x="12" y="112"/>
                  </a:cubicBezTo>
                  <a:cubicBezTo>
                    <a:pt x="13" y="115"/>
                    <a:pt x="17" y="109"/>
                    <a:pt x="17" y="113"/>
                  </a:cubicBezTo>
                  <a:cubicBezTo>
                    <a:pt x="15" y="113"/>
                    <a:pt x="14" y="115"/>
                    <a:pt x="13" y="116"/>
                  </a:cubicBezTo>
                  <a:cubicBezTo>
                    <a:pt x="15" y="119"/>
                    <a:pt x="19" y="114"/>
                    <a:pt x="20" y="117"/>
                  </a:cubicBezTo>
                  <a:cubicBezTo>
                    <a:pt x="20" y="119"/>
                    <a:pt x="14" y="116"/>
                    <a:pt x="15" y="120"/>
                  </a:cubicBezTo>
                  <a:cubicBezTo>
                    <a:pt x="16" y="120"/>
                    <a:pt x="17" y="120"/>
                    <a:pt x="18" y="119"/>
                  </a:cubicBezTo>
                  <a:cubicBezTo>
                    <a:pt x="14" y="123"/>
                    <a:pt x="13" y="128"/>
                    <a:pt x="20" y="130"/>
                  </a:cubicBezTo>
                  <a:cubicBezTo>
                    <a:pt x="18" y="131"/>
                    <a:pt x="15" y="130"/>
                    <a:pt x="14" y="132"/>
                  </a:cubicBezTo>
                  <a:cubicBezTo>
                    <a:pt x="14" y="132"/>
                    <a:pt x="14" y="132"/>
                    <a:pt x="14" y="132"/>
                  </a:cubicBezTo>
                  <a:cubicBezTo>
                    <a:pt x="14" y="132"/>
                    <a:pt x="16" y="132"/>
                    <a:pt x="17" y="131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16" y="134"/>
                    <a:pt x="16" y="134"/>
                    <a:pt x="16" y="134"/>
                  </a:cubicBezTo>
                  <a:cubicBezTo>
                    <a:pt x="17" y="134"/>
                    <a:pt x="17" y="134"/>
                    <a:pt x="18" y="134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7" y="136"/>
                    <a:pt x="19" y="136"/>
                    <a:pt x="20" y="137"/>
                  </a:cubicBezTo>
                  <a:cubicBezTo>
                    <a:pt x="23" y="139"/>
                    <a:pt x="27" y="141"/>
                    <a:pt x="29" y="140"/>
                  </a:cubicBezTo>
                  <a:cubicBezTo>
                    <a:pt x="39" y="137"/>
                    <a:pt x="50" y="133"/>
                    <a:pt x="60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3371850" y="11931650"/>
              <a:ext cx="652463" cy="498475"/>
            </a:xfrm>
            <a:custGeom>
              <a:avLst/>
              <a:gdLst>
                <a:gd name="T0" fmla="*/ 54 w 174"/>
                <a:gd name="T1" fmla="*/ 124 h 133"/>
                <a:gd name="T2" fmla="*/ 53 w 174"/>
                <a:gd name="T3" fmla="*/ 121 h 133"/>
                <a:gd name="T4" fmla="*/ 63 w 174"/>
                <a:gd name="T5" fmla="*/ 119 h 133"/>
                <a:gd name="T6" fmla="*/ 62 w 174"/>
                <a:gd name="T7" fmla="*/ 117 h 133"/>
                <a:gd name="T8" fmla="*/ 71 w 174"/>
                <a:gd name="T9" fmla="*/ 117 h 133"/>
                <a:gd name="T10" fmla="*/ 83 w 174"/>
                <a:gd name="T11" fmla="*/ 110 h 133"/>
                <a:gd name="T12" fmla="*/ 82 w 174"/>
                <a:gd name="T13" fmla="*/ 108 h 133"/>
                <a:gd name="T14" fmla="*/ 89 w 174"/>
                <a:gd name="T15" fmla="*/ 105 h 133"/>
                <a:gd name="T16" fmla="*/ 90 w 174"/>
                <a:gd name="T17" fmla="*/ 104 h 133"/>
                <a:gd name="T18" fmla="*/ 89 w 174"/>
                <a:gd name="T19" fmla="*/ 102 h 133"/>
                <a:gd name="T20" fmla="*/ 93 w 174"/>
                <a:gd name="T21" fmla="*/ 101 h 133"/>
                <a:gd name="T22" fmla="*/ 121 w 174"/>
                <a:gd name="T23" fmla="*/ 70 h 133"/>
                <a:gd name="T24" fmla="*/ 128 w 174"/>
                <a:gd name="T25" fmla="*/ 62 h 133"/>
                <a:gd name="T26" fmla="*/ 140 w 174"/>
                <a:gd name="T27" fmla="*/ 59 h 133"/>
                <a:gd name="T28" fmla="*/ 142 w 174"/>
                <a:gd name="T29" fmla="*/ 47 h 133"/>
                <a:gd name="T30" fmla="*/ 143 w 174"/>
                <a:gd name="T31" fmla="*/ 35 h 133"/>
                <a:gd name="T32" fmla="*/ 151 w 174"/>
                <a:gd name="T33" fmla="*/ 32 h 133"/>
                <a:gd name="T34" fmla="*/ 153 w 174"/>
                <a:gd name="T35" fmla="*/ 20 h 133"/>
                <a:gd name="T36" fmla="*/ 162 w 174"/>
                <a:gd name="T37" fmla="*/ 10 h 133"/>
                <a:gd name="T38" fmla="*/ 173 w 174"/>
                <a:gd name="T39" fmla="*/ 11 h 133"/>
                <a:gd name="T40" fmla="*/ 172 w 174"/>
                <a:gd name="T41" fmla="*/ 7 h 133"/>
                <a:gd name="T42" fmla="*/ 170 w 174"/>
                <a:gd name="T43" fmla="*/ 2 h 133"/>
                <a:gd name="T44" fmla="*/ 127 w 174"/>
                <a:gd name="T45" fmla="*/ 6 h 133"/>
                <a:gd name="T46" fmla="*/ 91 w 174"/>
                <a:gd name="T47" fmla="*/ 19 h 133"/>
                <a:gd name="T48" fmla="*/ 79 w 174"/>
                <a:gd name="T49" fmla="*/ 27 h 133"/>
                <a:gd name="T50" fmla="*/ 70 w 174"/>
                <a:gd name="T51" fmla="*/ 32 h 133"/>
                <a:gd name="T52" fmla="*/ 60 w 174"/>
                <a:gd name="T53" fmla="*/ 37 h 133"/>
                <a:gd name="T54" fmla="*/ 27 w 174"/>
                <a:gd name="T55" fmla="*/ 52 h 133"/>
                <a:gd name="T56" fmla="*/ 27 w 174"/>
                <a:gd name="T57" fmla="*/ 52 h 133"/>
                <a:gd name="T58" fmla="*/ 18 w 174"/>
                <a:gd name="T59" fmla="*/ 56 h 133"/>
                <a:gd name="T60" fmla="*/ 10 w 174"/>
                <a:gd name="T61" fmla="*/ 62 h 133"/>
                <a:gd name="T62" fmla="*/ 5 w 174"/>
                <a:gd name="T63" fmla="*/ 71 h 133"/>
                <a:gd name="T64" fmla="*/ 10 w 174"/>
                <a:gd name="T65" fmla="*/ 74 h 133"/>
                <a:gd name="T66" fmla="*/ 4 w 174"/>
                <a:gd name="T67" fmla="*/ 77 h 133"/>
                <a:gd name="T68" fmla="*/ 7 w 174"/>
                <a:gd name="T69" fmla="*/ 91 h 133"/>
                <a:gd name="T70" fmla="*/ 11 w 174"/>
                <a:gd name="T71" fmla="*/ 101 h 133"/>
                <a:gd name="T72" fmla="*/ 6 w 174"/>
                <a:gd name="T73" fmla="*/ 101 h 133"/>
                <a:gd name="T74" fmla="*/ 11 w 174"/>
                <a:gd name="T75" fmla="*/ 103 h 133"/>
                <a:gd name="T76" fmla="*/ 6 w 174"/>
                <a:gd name="T77" fmla="*/ 105 h 133"/>
                <a:gd name="T78" fmla="*/ 13 w 174"/>
                <a:gd name="T79" fmla="*/ 108 h 133"/>
                <a:gd name="T80" fmla="*/ 7 w 174"/>
                <a:gd name="T81" fmla="*/ 109 h 133"/>
                <a:gd name="T82" fmla="*/ 10 w 174"/>
                <a:gd name="T83" fmla="*/ 109 h 133"/>
                <a:gd name="T84" fmla="*/ 8 w 174"/>
                <a:gd name="T85" fmla="*/ 120 h 133"/>
                <a:gd name="T86" fmla="*/ 0 w 174"/>
                <a:gd name="T87" fmla="*/ 120 h 133"/>
                <a:gd name="T88" fmla="*/ 0 w 174"/>
                <a:gd name="T89" fmla="*/ 120 h 133"/>
                <a:gd name="T90" fmla="*/ 5 w 174"/>
                <a:gd name="T91" fmla="*/ 121 h 133"/>
                <a:gd name="T92" fmla="*/ 1 w 174"/>
                <a:gd name="T93" fmla="*/ 121 h 133"/>
                <a:gd name="T94" fmla="*/ 2 w 174"/>
                <a:gd name="T95" fmla="*/ 123 h 133"/>
                <a:gd name="T96" fmla="*/ 5 w 174"/>
                <a:gd name="T97" fmla="*/ 123 h 133"/>
                <a:gd name="T98" fmla="*/ 2 w 174"/>
                <a:gd name="T99" fmla="*/ 124 h 133"/>
                <a:gd name="T100" fmla="*/ 5 w 174"/>
                <a:gd name="T101" fmla="*/ 127 h 133"/>
                <a:gd name="T102" fmla="*/ 14 w 174"/>
                <a:gd name="T103" fmla="*/ 133 h 133"/>
                <a:gd name="T104" fmla="*/ 54 w 174"/>
                <a:gd name="T105" fmla="*/ 12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4" h="133">
                  <a:moveTo>
                    <a:pt x="54" y="124"/>
                  </a:moveTo>
                  <a:cubicBezTo>
                    <a:pt x="54" y="123"/>
                    <a:pt x="53" y="122"/>
                    <a:pt x="53" y="121"/>
                  </a:cubicBezTo>
                  <a:cubicBezTo>
                    <a:pt x="56" y="118"/>
                    <a:pt x="60" y="122"/>
                    <a:pt x="63" y="119"/>
                  </a:cubicBezTo>
                  <a:cubicBezTo>
                    <a:pt x="62" y="117"/>
                    <a:pt x="62" y="117"/>
                    <a:pt x="62" y="117"/>
                  </a:cubicBezTo>
                  <a:cubicBezTo>
                    <a:pt x="65" y="117"/>
                    <a:pt x="68" y="117"/>
                    <a:pt x="71" y="117"/>
                  </a:cubicBezTo>
                  <a:cubicBezTo>
                    <a:pt x="75" y="115"/>
                    <a:pt x="79" y="112"/>
                    <a:pt x="83" y="110"/>
                  </a:cubicBezTo>
                  <a:cubicBezTo>
                    <a:pt x="82" y="109"/>
                    <a:pt x="82" y="108"/>
                    <a:pt x="82" y="108"/>
                  </a:cubicBezTo>
                  <a:cubicBezTo>
                    <a:pt x="84" y="106"/>
                    <a:pt x="86" y="106"/>
                    <a:pt x="89" y="105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0" y="103"/>
                    <a:pt x="90" y="103"/>
                    <a:pt x="89" y="102"/>
                  </a:cubicBezTo>
                  <a:cubicBezTo>
                    <a:pt x="90" y="102"/>
                    <a:pt x="92" y="101"/>
                    <a:pt x="93" y="101"/>
                  </a:cubicBezTo>
                  <a:cubicBezTo>
                    <a:pt x="102" y="91"/>
                    <a:pt x="111" y="80"/>
                    <a:pt x="121" y="70"/>
                  </a:cubicBezTo>
                  <a:cubicBezTo>
                    <a:pt x="123" y="67"/>
                    <a:pt x="125" y="64"/>
                    <a:pt x="128" y="62"/>
                  </a:cubicBezTo>
                  <a:cubicBezTo>
                    <a:pt x="131" y="60"/>
                    <a:pt x="137" y="60"/>
                    <a:pt x="140" y="59"/>
                  </a:cubicBezTo>
                  <a:cubicBezTo>
                    <a:pt x="139" y="55"/>
                    <a:pt x="141" y="51"/>
                    <a:pt x="142" y="47"/>
                  </a:cubicBezTo>
                  <a:cubicBezTo>
                    <a:pt x="144" y="44"/>
                    <a:pt x="145" y="40"/>
                    <a:pt x="143" y="35"/>
                  </a:cubicBezTo>
                  <a:cubicBezTo>
                    <a:pt x="146" y="35"/>
                    <a:pt x="151" y="35"/>
                    <a:pt x="151" y="32"/>
                  </a:cubicBezTo>
                  <a:cubicBezTo>
                    <a:pt x="151" y="28"/>
                    <a:pt x="151" y="24"/>
                    <a:pt x="153" y="20"/>
                  </a:cubicBezTo>
                  <a:cubicBezTo>
                    <a:pt x="154" y="16"/>
                    <a:pt x="157" y="12"/>
                    <a:pt x="162" y="10"/>
                  </a:cubicBezTo>
                  <a:cubicBezTo>
                    <a:pt x="166" y="9"/>
                    <a:pt x="171" y="12"/>
                    <a:pt x="173" y="11"/>
                  </a:cubicBezTo>
                  <a:cubicBezTo>
                    <a:pt x="174" y="9"/>
                    <a:pt x="173" y="8"/>
                    <a:pt x="172" y="7"/>
                  </a:cubicBezTo>
                  <a:cubicBezTo>
                    <a:pt x="170" y="5"/>
                    <a:pt x="169" y="4"/>
                    <a:pt x="170" y="2"/>
                  </a:cubicBezTo>
                  <a:cubicBezTo>
                    <a:pt x="155" y="0"/>
                    <a:pt x="141" y="3"/>
                    <a:pt x="127" y="6"/>
                  </a:cubicBezTo>
                  <a:cubicBezTo>
                    <a:pt x="114" y="10"/>
                    <a:pt x="102" y="15"/>
                    <a:pt x="91" y="19"/>
                  </a:cubicBezTo>
                  <a:cubicBezTo>
                    <a:pt x="89" y="21"/>
                    <a:pt x="85" y="24"/>
                    <a:pt x="79" y="27"/>
                  </a:cubicBezTo>
                  <a:cubicBezTo>
                    <a:pt x="76" y="29"/>
                    <a:pt x="73" y="30"/>
                    <a:pt x="70" y="32"/>
                  </a:cubicBezTo>
                  <a:cubicBezTo>
                    <a:pt x="67" y="34"/>
                    <a:pt x="63" y="36"/>
                    <a:pt x="60" y="37"/>
                  </a:cubicBezTo>
                  <a:cubicBezTo>
                    <a:pt x="46" y="45"/>
                    <a:pt x="33" y="50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53"/>
                    <a:pt x="20" y="54"/>
                    <a:pt x="18" y="56"/>
                  </a:cubicBezTo>
                  <a:cubicBezTo>
                    <a:pt x="15" y="57"/>
                    <a:pt x="12" y="59"/>
                    <a:pt x="10" y="62"/>
                  </a:cubicBezTo>
                  <a:cubicBezTo>
                    <a:pt x="9" y="64"/>
                    <a:pt x="7" y="67"/>
                    <a:pt x="5" y="71"/>
                  </a:cubicBezTo>
                  <a:cubicBezTo>
                    <a:pt x="7" y="72"/>
                    <a:pt x="8" y="73"/>
                    <a:pt x="10" y="74"/>
                  </a:cubicBezTo>
                  <a:cubicBezTo>
                    <a:pt x="7" y="75"/>
                    <a:pt x="5" y="75"/>
                    <a:pt x="4" y="77"/>
                  </a:cubicBezTo>
                  <a:cubicBezTo>
                    <a:pt x="0" y="82"/>
                    <a:pt x="3" y="86"/>
                    <a:pt x="7" y="91"/>
                  </a:cubicBezTo>
                  <a:cubicBezTo>
                    <a:pt x="9" y="94"/>
                    <a:pt x="8" y="98"/>
                    <a:pt x="11" y="101"/>
                  </a:cubicBezTo>
                  <a:cubicBezTo>
                    <a:pt x="9" y="101"/>
                    <a:pt x="8" y="101"/>
                    <a:pt x="6" y="101"/>
                  </a:cubicBezTo>
                  <a:cubicBezTo>
                    <a:pt x="6" y="104"/>
                    <a:pt x="12" y="99"/>
                    <a:pt x="11" y="103"/>
                  </a:cubicBezTo>
                  <a:cubicBezTo>
                    <a:pt x="9" y="103"/>
                    <a:pt x="8" y="105"/>
                    <a:pt x="6" y="105"/>
                  </a:cubicBezTo>
                  <a:cubicBezTo>
                    <a:pt x="7" y="108"/>
                    <a:pt x="13" y="105"/>
                    <a:pt x="13" y="108"/>
                  </a:cubicBezTo>
                  <a:cubicBezTo>
                    <a:pt x="12" y="109"/>
                    <a:pt x="6" y="105"/>
                    <a:pt x="7" y="109"/>
                  </a:cubicBezTo>
                  <a:cubicBezTo>
                    <a:pt x="7" y="110"/>
                    <a:pt x="9" y="110"/>
                    <a:pt x="10" y="109"/>
                  </a:cubicBezTo>
                  <a:cubicBezTo>
                    <a:pt x="4" y="112"/>
                    <a:pt x="1" y="117"/>
                    <a:pt x="8" y="120"/>
                  </a:cubicBezTo>
                  <a:cubicBezTo>
                    <a:pt x="6" y="121"/>
                    <a:pt x="3" y="119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2" y="120"/>
                    <a:pt x="4" y="121"/>
                    <a:pt x="5" y="121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1" y="122"/>
                    <a:pt x="1" y="122"/>
                    <a:pt x="2" y="123"/>
                  </a:cubicBezTo>
                  <a:cubicBezTo>
                    <a:pt x="3" y="123"/>
                    <a:pt x="4" y="123"/>
                    <a:pt x="5" y="123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3" y="125"/>
                    <a:pt x="4" y="126"/>
                    <a:pt x="5" y="127"/>
                  </a:cubicBezTo>
                  <a:cubicBezTo>
                    <a:pt x="9" y="129"/>
                    <a:pt x="13" y="133"/>
                    <a:pt x="14" y="133"/>
                  </a:cubicBezTo>
                  <a:cubicBezTo>
                    <a:pt x="29" y="132"/>
                    <a:pt x="42" y="129"/>
                    <a:pt x="54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3187700" y="11109325"/>
              <a:ext cx="481013" cy="473075"/>
            </a:xfrm>
            <a:custGeom>
              <a:avLst/>
              <a:gdLst>
                <a:gd name="T0" fmla="*/ 54 w 128"/>
                <a:gd name="T1" fmla="*/ 119 h 126"/>
                <a:gd name="T2" fmla="*/ 52 w 128"/>
                <a:gd name="T3" fmla="*/ 115 h 126"/>
                <a:gd name="T4" fmla="*/ 59 w 128"/>
                <a:gd name="T5" fmla="*/ 114 h 126"/>
                <a:gd name="T6" fmla="*/ 58 w 128"/>
                <a:gd name="T7" fmla="*/ 112 h 126"/>
                <a:gd name="T8" fmla="*/ 65 w 128"/>
                <a:gd name="T9" fmla="*/ 113 h 126"/>
                <a:gd name="T10" fmla="*/ 74 w 128"/>
                <a:gd name="T11" fmla="*/ 107 h 126"/>
                <a:gd name="T12" fmla="*/ 73 w 128"/>
                <a:gd name="T13" fmla="*/ 105 h 126"/>
                <a:gd name="T14" fmla="*/ 79 w 128"/>
                <a:gd name="T15" fmla="*/ 104 h 126"/>
                <a:gd name="T16" fmla="*/ 79 w 128"/>
                <a:gd name="T17" fmla="*/ 103 h 126"/>
                <a:gd name="T18" fmla="*/ 79 w 128"/>
                <a:gd name="T19" fmla="*/ 101 h 126"/>
                <a:gd name="T20" fmla="*/ 82 w 128"/>
                <a:gd name="T21" fmla="*/ 100 h 126"/>
                <a:gd name="T22" fmla="*/ 105 w 128"/>
                <a:gd name="T23" fmla="*/ 72 h 126"/>
                <a:gd name="T24" fmla="*/ 110 w 128"/>
                <a:gd name="T25" fmla="*/ 63 h 126"/>
                <a:gd name="T26" fmla="*/ 121 w 128"/>
                <a:gd name="T27" fmla="*/ 60 h 126"/>
                <a:gd name="T28" fmla="*/ 118 w 128"/>
                <a:gd name="T29" fmla="*/ 36 h 126"/>
                <a:gd name="T30" fmla="*/ 122 w 128"/>
                <a:gd name="T31" fmla="*/ 32 h 126"/>
                <a:gd name="T32" fmla="*/ 122 w 128"/>
                <a:gd name="T33" fmla="*/ 9 h 126"/>
                <a:gd name="T34" fmla="*/ 128 w 128"/>
                <a:gd name="T35" fmla="*/ 7 h 126"/>
                <a:gd name="T36" fmla="*/ 123 w 128"/>
                <a:gd name="T37" fmla="*/ 0 h 126"/>
                <a:gd name="T38" fmla="*/ 75 w 128"/>
                <a:gd name="T39" fmla="*/ 21 h 126"/>
                <a:gd name="T40" fmla="*/ 52 w 128"/>
                <a:gd name="T41" fmla="*/ 35 h 126"/>
                <a:gd name="T42" fmla="*/ 36 w 128"/>
                <a:gd name="T43" fmla="*/ 43 h 126"/>
                <a:gd name="T44" fmla="*/ 23 w 128"/>
                <a:gd name="T45" fmla="*/ 47 h 126"/>
                <a:gd name="T46" fmla="*/ 22 w 128"/>
                <a:gd name="T47" fmla="*/ 48 h 126"/>
                <a:gd name="T48" fmla="*/ 6 w 128"/>
                <a:gd name="T49" fmla="*/ 60 h 126"/>
                <a:gd name="T50" fmla="*/ 3 w 128"/>
                <a:gd name="T51" fmla="*/ 70 h 126"/>
                <a:gd name="T52" fmla="*/ 8 w 128"/>
                <a:gd name="T53" fmla="*/ 72 h 126"/>
                <a:gd name="T54" fmla="*/ 3 w 128"/>
                <a:gd name="T55" fmla="*/ 77 h 126"/>
                <a:gd name="T56" fmla="*/ 11 w 128"/>
                <a:gd name="T57" fmla="*/ 89 h 126"/>
                <a:gd name="T58" fmla="*/ 17 w 128"/>
                <a:gd name="T59" fmla="*/ 97 h 126"/>
                <a:gd name="T60" fmla="*/ 14 w 128"/>
                <a:gd name="T61" fmla="*/ 99 h 126"/>
                <a:gd name="T62" fmla="*/ 18 w 128"/>
                <a:gd name="T63" fmla="*/ 99 h 126"/>
                <a:gd name="T64" fmla="*/ 15 w 128"/>
                <a:gd name="T65" fmla="*/ 102 h 126"/>
                <a:gd name="T66" fmla="*/ 22 w 128"/>
                <a:gd name="T67" fmla="*/ 103 h 126"/>
                <a:gd name="T68" fmla="*/ 18 w 128"/>
                <a:gd name="T69" fmla="*/ 105 h 126"/>
                <a:gd name="T70" fmla="*/ 20 w 128"/>
                <a:gd name="T71" fmla="*/ 105 h 126"/>
                <a:gd name="T72" fmla="*/ 24 w 128"/>
                <a:gd name="T73" fmla="*/ 115 h 126"/>
                <a:gd name="T74" fmla="*/ 19 w 128"/>
                <a:gd name="T75" fmla="*/ 116 h 126"/>
                <a:gd name="T76" fmla="*/ 19 w 128"/>
                <a:gd name="T77" fmla="*/ 116 h 126"/>
                <a:gd name="T78" fmla="*/ 22 w 128"/>
                <a:gd name="T79" fmla="*/ 116 h 126"/>
                <a:gd name="T80" fmla="*/ 20 w 128"/>
                <a:gd name="T81" fmla="*/ 117 h 126"/>
                <a:gd name="T82" fmla="*/ 21 w 128"/>
                <a:gd name="T83" fmla="*/ 118 h 126"/>
                <a:gd name="T84" fmla="*/ 23 w 128"/>
                <a:gd name="T85" fmla="*/ 118 h 126"/>
                <a:gd name="T86" fmla="*/ 22 w 128"/>
                <a:gd name="T87" fmla="*/ 119 h 126"/>
                <a:gd name="T88" fmla="*/ 25 w 128"/>
                <a:gd name="T89" fmla="*/ 121 h 126"/>
                <a:gd name="T90" fmla="*/ 32 w 128"/>
                <a:gd name="T91" fmla="*/ 125 h 126"/>
                <a:gd name="T92" fmla="*/ 54 w 128"/>
                <a:gd name="T93" fmla="*/ 11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8" h="126">
                  <a:moveTo>
                    <a:pt x="54" y="119"/>
                  </a:moveTo>
                  <a:cubicBezTo>
                    <a:pt x="53" y="117"/>
                    <a:pt x="52" y="116"/>
                    <a:pt x="52" y="115"/>
                  </a:cubicBezTo>
                  <a:cubicBezTo>
                    <a:pt x="54" y="113"/>
                    <a:pt x="57" y="117"/>
                    <a:pt x="59" y="114"/>
                  </a:cubicBezTo>
                  <a:cubicBezTo>
                    <a:pt x="58" y="112"/>
                    <a:pt x="58" y="112"/>
                    <a:pt x="58" y="112"/>
                  </a:cubicBezTo>
                  <a:cubicBezTo>
                    <a:pt x="60" y="112"/>
                    <a:pt x="62" y="113"/>
                    <a:pt x="65" y="113"/>
                  </a:cubicBezTo>
                  <a:cubicBezTo>
                    <a:pt x="68" y="112"/>
                    <a:pt x="71" y="110"/>
                    <a:pt x="74" y="107"/>
                  </a:cubicBezTo>
                  <a:cubicBezTo>
                    <a:pt x="73" y="107"/>
                    <a:pt x="73" y="106"/>
                    <a:pt x="73" y="105"/>
                  </a:cubicBezTo>
                  <a:cubicBezTo>
                    <a:pt x="74" y="104"/>
                    <a:pt x="77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2"/>
                    <a:pt x="79" y="101"/>
                    <a:pt x="79" y="101"/>
                  </a:cubicBezTo>
                  <a:cubicBezTo>
                    <a:pt x="80" y="100"/>
                    <a:pt x="81" y="100"/>
                    <a:pt x="82" y="100"/>
                  </a:cubicBezTo>
                  <a:cubicBezTo>
                    <a:pt x="89" y="91"/>
                    <a:pt x="97" y="82"/>
                    <a:pt x="105" y="72"/>
                  </a:cubicBezTo>
                  <a:cubicBezTo>
                    <a:pt x="107" y="69"/>
                    <a:pt x="108" y="65"/>
                    <a:pt x="110" y="63"/>
                  </a:cubicBezTo>
                  <a:cubicBezTo>
                    <a:pt x="113" y="61"/>
                    <a:pt x="118" y="61"/>
                    <a:pt x="121" y="60"/>
                  </a:cubicBezTo>
                  <a:cubicBezTo>
                    <a:pt x="117" y="52"/>
                    <a:pt x="123" y="44"/>
                    <a:pt x="118" y="36"/>
                  </a:cubicBezTo>
                  <a:cubicBezTo>
                    <a:pt x="120" y="36"/>
                    <a:pt x="123" y="34"/>
                    <a:pt x="122" y="32"/>
                  </a:cubicBezTo>
                  <a:cubicBezTo>
                    <a:pt x="120" y="25"/>
                    <a:pt x="118" y="16"/>
                    <a:pt x="122" y="9"/>
                  </a:cubicBezTo>
                  <a:cubicBezTo>
                    <a:pt x="123" y="7"/>
                    <a:pt x="128" y="9"/>
                    <a:pt x="128" y="7"/>
                  </a:cubicBezTo>
                  <a:cubicBezTo>
                    <a:pt x="128" y="4"/>
                    <a:pt x="123" y="3"/>
                    <a:pt x="123" y="0"/>
                  </a:cubicBezTo>
                  <a:cubicBezTo>
                    <a:pt x="106" y="4"/>
                    <a:pt x="92" y="14"/>
                    <a:pt x="75" y="21"/>
                  </a:cubicBezTo>
                  <a:cubicBezTo>
                    <a:pt x="73" y="24"/>
                    <a:pt x="63" y="30"/>
                    <a:pt x="52" y="35"/>
                  </a:cubicBezTo>
                  <a:cubicBezTo>
                    <a:pt x="46" y="38"/>
                    <a:pt x="41" y="41"/>
                    <a:pt x="36" y="43"/>
                  </a:cubicBezTo>
                  <a:cubicBezTo>
                    <a:pt x="31" y="45"/>
                    <a:pt x="26" y="46"/>
                    <a:pt x="23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7" y="50"/>
                    <a:pt x="9" y="54"/>
                    <a:pt x="6" y="60"/>
                  </a:cubicBezTo>
                  <a:cubicBezTo>
                    <a:pt x="5" y="63"/>
                    <a:pt x="4" y="67"/>
                    <a:pt x="3" y="70"/>
                  </a:cubicBezTo>
                  <a:cubicBezTo>
                    <a:pt x="4" y="71"/>
                    <a:pt x="6" y="72"/>
                    <a:pt x="8" y="72"/>
                  </a:cubicBezTo>
                  <a:cubicBezTo>
                    <a:pt x="5" y="74"/>
                    <a:pt x="3" y="75"/>
                    <a:pt x="3" y="77"/>
                  </a:cubicBezTo>
                  <a:cubicBezTo>
                    <a:pt x="0" y="83"/>
                    <a:pt x="6" y="85"/>
                    <a:pt x="11" y="89"/>
                  </a:cubicBezTo>
                  <a:cubicBezTo>
                    <a:pt x="13" y="91"/>
                    <a:pt x="14" y="96"/>
                    <a:pt x="17" y="97"/>
                  </a:cubicBezTo>
                  <a:cubicBezTo>
                    <a:pt x="16" y="98"/>
                    <a:pt x="15" y="98"/>
                    <a:pt x="14" y="99"/>
                  </a:cubicBezTo>
                  <a:cubicBezTo>
                    <a:pt x="15" y="101"/>
                    <a:pt x="17" y="95"/>
                    <a:pt x="18" y="99"/>
                  </a:cubicBezTo>
                  <a:cubicBezTo>
                    <a:pt x="17" y="99"/>
                    <a:pt x="16" y="101"/>
                    <a:pt x="15" y="102"/>
                  </a:cubicBezTo>
                  <a:cubicBezTo>
                    <a:pt x="17" y="105"/>
                    <a:pt x="20" y="100"/>
                    <a:pt x="22" y="103"/>
                  </a:cubicBezTo>
                  <a:cubicBezTo>
                    <a:pt x="21" y="105"/>
                    <a:pt x="16" y="102"/>
                    <a:pt x="18" y="105"/>
                  </a:cubicBezTo>
                  <a:cubicBezTo>
                    <a:pt x="18" y="106"/>
                    <a:pt x="19" y="105"/>
                    <a:pt x="20" y="105"/>
                  </a:cubicBezTo>
                  <a:cubicBezTo>
                    <a:pt x="17" y="109"/>
                    <a:pt x="18" y="113"/>
                    <a:pt x="24" y="115"/>
                  </a:cubicBezTo>
                  <a:cubicBezTo>
                    <a:pt x="23" y="116"/>
                    <a:pt x="20" y="115"/>
                    <a:pt x="19" y="116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20" y="116"/>
                    <a:pt x="21" y="116"/>
                    <a:pt x="22" y="116"/>
                  </a:cubicBezTo>
                  <a:cubicBezTo>
                    <a:pt x="20" y="117"/>
                    <a:pt x="20" y="117"/>
                    <a:pt x="20" y="117"/>
                  </a:cubicBezTo>
                  <a:cubicBezTo>
                    <a:pt x="21" y="118"/>
                    <a:pt x="21" y="118"/>
                    <a:pt x="21" y="118"/>
                  </a:cubicBezTo>
                  <a:cubicBezTo>
                    <a:pt x="22" y="118"/>
                    <a:pt x="23" y="118"/>
                    <a:pt x="23" y="118"/>
                  </a:cubicBezTo>
                  <a:cubicBezTo>
                    <a:pt x="22" y="119"/>
                    <a:pt x="22" y="119"/>
                    <a:pt x="22" y="119"/>
                  </a:cubicBezTo>
                  <a:cubicBezTo>
                    <a:pt x="23" y="120"/>
                    <a:pt x="24" y="121"/>
                    <a:pt x="25" y="121"/>
                  </a:cubicBezTo>
                  <a:cubicBezTo>
                    <a:pt x="28" y="123"/>
                    <a:pt x="32" y="126"/>
                    <a:pt x="32" y="125"/>
                  </a:cubicBezTo>
                  <a:cubicBezTo>
                    <a:pt x="39" y="124"/>
                    <a:pt x="46" y="122"/>
                    <a:pt x="5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9"/>
            <p:cNvSpPr/>
            <p:nvPr/>
          </p:nvSpPr>
          <p:spPr bwMode="auto">
            <a:xfrm>
              <a:off x="1722438" y="11296650"/>
              <a:ext cx="722313" cy="439738"/>
            </a:xfrm>
            <a:custGeom>
              <a:avLst/>
              <a:gdLst>
                <a:gd name="T0" fmla="*/ 138 w 192"/>
                <a:gd name="T1" fmla="*/ 1 h 117"/>
                <a:gd name="T2" fmla="*/ 138 w 192"/>
                <a:gd name="T3" fmla="*/ 5 h 117"/>
                <a:gd name="T4" fmla="*/ 128 w 192"/>
                <a:gd name="T5" fmla="*/ 4 h 117"/>
                <a:gd name="T6" fmla="*/ 128 w 192"/>
                <a:gd name="T7" fmla="*/ 7 h 117"/>
                <a:gd name="T8" fmla="*/ 119 w 192"/>
                <a:gd name="T9" fmla="*/ 4 h 117"/>
                <a:gd name="T10" fmla="*/ 103 w 192"/>
                <a:gd name="T11" fmla="*/ 9 h 117"/>
                <a:gd name="T12" fmla="*/ 103 w 192"/>
                <a:gd name="T13" fmla="*/ 11 h 117"/>
                <a:gd name="T14" fmla="*/ 95 w 192"/>
                <a:gd name="T15" fmla="*/ 12 h 117"/>
                <a:gd name="T16" fmla="*/ 94 w 192"/>
                <a:gd name="T17" fmla="*/ 13 h 117"/>
                <a:gd name="T18" fmla="*/ 94 w 192"/>
                <a:gd name="T19" fmla="*/ 15 h 117"/>
                <a:gd name="T20" fmla="*/ 90 w 192"/>
                <a:gd name="T21" fmla="*/ 15 h 117"/>
                <a:gd name="T22" fmla="*/ 48 w 192"/>
                <a:gd name="T23" fmla="*/ 43 h 117"/>
                <a:gd name="T24" fmla="*/ 40 w 192"/>
                <a:gd name="T25" fmla="*/ 52 h 117"/>
                <a:gd name="T26" fmla="*/ 24 w 192"/>
                <a:gd name="T27" fmla="*/ 55 h 117"/>
                <a:gd name="T28" fmla="*/ 22 w 192"/>
                <a:gd name="T29" fmla="*/ 80 h 117"/>
                <a:gd name="T30" fmla="*/ 15 w 192"/>
                <a:gd name="T31" fmla="*/ 84 h 117"/>
                <a:gd name="T32" fmla="*/ 10 w 192"/>
                <a:gd name="T33" fmla="*/ 108 h 117"/>
                <a:gd name="T34" fmla="*/ 1 w 192"/>
                <a:gd name="T35" fmla="*/ 110 h 117"/>
                <a:gd name="T36" fmla="*/ 6 w 192"/>
                <a:gd name="T37" fmla="*/ 117 h 117"/>
                <a:gd name="T38" fmla="*/ 74 w 192"/>
                <a:gd name="T39" fmla="*/ 97 h 117"/>
                <a:gd name="T40" fmla="*/ 107 w 192"/>
                <a:gd name="T41" fmla="*/ 85 h 117"/>
                <a:gd name="T42" fmla="*/ 146 w 192"/>
                <a:gd name="T43" fmla="*/ 78 h 117"/>
                <a:gd name="T44" fmla="*/ 147 w 192"/>
                <a:gd name="T45" fmla="*/ 78 h 117"/>
                <a:gd name="T46" fmla="*/ 169 w 192"/>
                <a:gd name="T47" fmla="*/ 72 h 117"/>
                <a:gd name="T48" fmla="*/ 177 w 192"/>
                <a:gd name="T49" fmla="*/ 64 h 117"/>
                <a:gd name="T50" fmla="*/ 173 w 192"/>
                <a:gd name="T51" fmla="*/ 60 h 117"/>
                <a:gd name="T52" fmla="*/ 180 w 192"/>
                <a:gd name="T53" fmla="*/ 58 h 117"/>
                <a:gd name="T54" fmla="*/ 180 w 192"/>
                <a:gd name="T55" fmla="*/ 43 h 117"/>
                <a:gd name="T56" fmla="*/ 177 w 192"/>
                <a:gd name="T57" fmla="*/ 34 h 117"/>
                <a:gd name="T58" fmla="*/ 183 w 192"/>
                <a:gd name="T59" fmla="*/ 34 h 117"/>
                <a:gd name="T60" fmla="*/ 178 w 192"/>
                <a:gd name="T61" fmla="*/ 31 h 117"/>
                <a:gd name="T62" fmla="*/ 184 w 192"/>
                <a:gd name="T63" fmla="*/ 31 h 117"/>
                <a:gd name="T64" fmla="*/ 177 w 192"/>
                <a:gd name="T65" fmla="*/ 26 h 117"/>
                <a:gd name="T66" fmla="*/ 183 w 192"/>
                <a:gd name="T67" fmla="*/ 26 h 117"/>
                <a:gd name="T68" fmla="*/ 180 w 192"/>
                <a:gd name="T69" fmla="*/ 25 h 117"/>
                <a:gd name="T70" fmla="*/ 184 w 192"/>
                <a:gd name="T71" fmla="*/ 15 h 117"/>
                <a:gd name="T72" fmla="*/ 192 w 192"/>
                <a:gd name="T73" fmla="*/ 16 h 117"/>
                <a:gd name="T74" fmla="*/ 192 w 192"/>
                <a:gd name="T75" fmla="*/ 16 h 117"/>
                <a:gd name="T76" fmla="*/ 188 w 192"/>
                <a:gd name="T77" fmla="*/ 15 h 117"/>
                <a:gd name="T78" fmla="*/ 192 w 192"/>
                <a:gd name="T79" fmla="*/ 15 h 117"/>
                <a:gd name="T80" fmla="*/ 191 w 192"/>
                <a:gd name="T81" fmla="*/ 13 h 117"/>
                <a:gd name="T82" fmla="*/ 188 w 192"/>
                <a:gd name="T83" fmla="*/ 12 h 117"/>
                <a:gd name="T84" fmla="*/ 190 w 192"/>
                <a:gd name="T85" fmla="*/ 12 h 117"/>
                <a:gd name="T86" fmla="*/ 188 w 192"/>
                <a:gd name="T87" fmla="*/ 8 h 117"/>
                <a:gd name="T88" fmla="*/ 180 w 192"/>
                <a:gd name="T89" fmla="*/ 2 h 117"/>
                <a:gd name="T90" fmla="*/ 138 w 192"/>
                <a:gd name="T91" fmla="*/ 1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2" h="117">
                  <a:moveTo>
                    <a:pt x="138" y="1"/>
                  </a:moveTo>
                  <a:cubicBezTo>
                    <a:pt x="138" y="3"/>
                    <a:pt x="139" y="4"/>
                    <a:pt x="138" y="5"/>
                  </a:cubicBezTo>
                  <a:cubicBezTo>
                    <a:pt x="135" y="7"/>
                    <a:pt x="131" y="2"/>
                    <a:pt x="128" y="4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5" y="6"/>
                    <a:pt x="122" y="5"/>
                    <a:pt x="119" y="4"/>
                  </a:cubicBezTo>
                  <a:cubicBezTo>
                    <a:pt x="113" y="6"/>
                    <a:pt x="108" y="7"/>
                    <a:pt x="103" y="9"/>
                  </a:cubicBezTo>
                  <a:cubicBezTo>
                    <a:pt x="103" y="10"/>
                    <a:pt x="104" y="11"/>
                    <a:pt x="103" y="11"/>
                  </a:cubicBezTo>
                  <a:cubicBezTo>
                    <a:pt x="101" y="12"/>
                    <a:pt x="98" y="12"/>
                    <a:pt x="95" y="12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3" y="14"/>
                    <a:pt x="94" y="15"/>
                    <a:pt x="94" y="15"/>
                  </a:cubicBezTo>
                  <a:cubicBezTo>
                    <a:pt x="92" y="15"/>
                    <a:pt x="91" y="15"/>
                    <a:pt x="90" y="15"/>
                  </a:cubicBezTo>
                  <a:cubicBezTo>
                    <a:pt x="76" y="24"/>
                    <a:pt x="62" y="33"/>
                    <a:pt x="48" y="43"/>
                  </a:cubicBezTo>
                  <a:cubicBezTo>
                    <a:pt x="45" y="46"/>
                    <a:pt x="43" y="50"/>
                    <a:pt x="40" y="52"/>
                  </a:cubicBezTo>
                  <a:cubicBezTo>
                    <a:pt x="35" y="54"/>
                    <a:pt x="29" y="54"/>
                    <a:pt x="24" y="55"/>
                  </a:cubicBezTo>
                  <a:cubicBezTo>
                    <a:pt x="27" y="64"/>
                    <a:pt x="17" y="71"/>
                    <a:pt x="22" y="80"/>
                  </a:cubicBezTo>
                  <a:cubicBezTo>
                    <a:pt x="19" y="80"/>
                    <a:pt x="15" y="81"/>
                    <a:pt x="15" y="84"/>
                  </a:cubicBezTo>
                  <a:cubicBezTo>
                    <a:pt x="17" y="92"/>
                    <a:pt x="17" y="101"/>
                    <a:pt x="10" y="108"/>
                  </a:cubicBezTo>
                  <a:cubicBezTo>
                    <a:pt x="7" y="110"/>
                    <a:pt x="2" y="108"/>
                    <a:pt x="1" y="110"/>
                  </a:cubicBezTo>
                  <a:cubicBezTo>
                    <a:pt x="0" y="113"/>
                    <a:pt x="7" y="114"/>
                    <a:pt x="6" y="117"/>
                  </a:cubicBezTo>
                  <a:cubicBezTo>
                    <a:pt x="30" y="113"/>
                    <a:pt x="51" y="103"/>
                    <a:pt x="74" y="97"/>
                  </a:cubicBezTo>
                  <a:cubicBezTo>
                    <a:pt x="77" y="94"/>
                    <a:pt x="92" y="89"/>
                    <a:pt x="107" y="85"/>
                  </a:cubicBezTo>
                  <a:cubicBezTo>
                    <a:pt x="123" y="81"/>
                    <a:pt x="139" y="78"/>
                    <a:pt x="146" y="78"/>
                  </a:cubicBezTo>
                  <a:cubicBezTo>
                    <a:pt x="147" y="78"/>
                    <a:pt x="147" y="78"/>
                    <a:pt x="147" y="78"/>
                  </a:cubicBezTo>
                  <a:cubicBezTo>
                    <a:pt x="155" y="78"/>
                    <a:pt x="163" y="76"/>
                    <a:pt x="169" y="72"/>
                  </a:cubicBezTo>
                  <a:cubicBezTo>
                    <a:pt x="172" y="70"/>
                    <a:pt x="174" y="67"/>
                    <a:pt x="177" y="64"/>
                  </a:cubicBezTo>
                  <a:cubicBezTo>
                    <a:pt x="176" y="63"/>
                    <a:pt x="174" y="61"/>
                    <a:pt x="173" y="60"/>
                  </a:cubicBezTo>
                  <a:cubicBezTo>
                    <a:pt x="176" y="60"/>
                    <a:pt x="179" y="60"/>
                    <a:pt x="180" y="58"/>
                  </a:cubicBezTo>
                  <a:cubicBezTo>
                    <a:pt x="187" y="54"/>
                    <a:pt x="183" y="50"/>
                    <a:pt x="180" y="43"/>
                  </a:cubicBezTo>
                  <a:cubicBezTo>
                    <a:pt x="178" y="41"/>
                    <a:pt x="181" y="36"/>
                    <a:pt x="177" y="34"/>
                  </a:cubicBezTo>
                  <a:cubicBezTo>
                    <a:pt x="180" y="34"/>
                    <a:pt x="181" y="34"/>
                    <a:pt x="183" y="34"/>
                  </a:cubicBezTo>
                  <a:cubicBezTo>
                    <a:pt x="183" y="31"/>
                    <a:pt x="176" y="36"/>
                    <a:pt x="178" y="31"/>
                  </a:cubicBezTo>
                  <a:cubicBezTo>
                    <a:pt x="180" y="32"/>
                    <a:pt x="182" y="30"/>
                    <a:pt x="184" y="31"/>
                  </a:cubicBezTo>
                  <a:cubicBezTo>
                    <a:pt x="183" y="27"/>
                    <a:pt x="177" y="29"/>
                    <a:pt x="177" y="26"/>
                  </a:cubicBezTo>
                  <a:cubicBezTo>
                    <a:pt x="178" y="25"/>
                    <a:pt x="183" y="31"/>
                    <a:pt x="183" y="26"/>
                  </a:cubicBezTo>
                  <a:cubicBezTo>
                    <a:pt x="183" y="25"/>
                    <a:pt x="181" y="25"/>
                    <a:pt x="180" y="25"/>
                  </a:cubicBezTo>
                  <a:cubicBezTo>
                    <a:pt x="187" y="24"/>
                    <a:pt x="191" y="19"/>
                    <a:pt x="184" y="15"/>
                  </a:cubicBezTo>
                  <a:cubicBezTo>
                    <a:pt x="186" y="15"/>
                    <a:pt x="190" y="17"/>
                    <a:pt x="192" y="16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91" y="16"/>
                    <a:pt x="189" y="15"/>
                    <a:pt x="188" y="15"/>
                  </a:cubicBezTo>
                  <a:cubicBezTo>
                    <a:pt x="192" y="15"/>
                    <a:pt x="192" y="15"/>
                    <a:pt x="192" y="15"/>
                  </a:cubicBezTo>
                  <a:cubicBezTo>
                    <a:pt x="191" y="15"/>
                    <a:pt x="191" y="14"/>
                    <a:pt x="191" y="13"/>
                  </a:cubicBezTo>
                  <a:cubicBezTo>
                    <a:pt x="190" y="13"/>
                    <a:pt x="189" y="12"/>
                    <a:pt x="188" y="12"/>
                  </a:cubicBezTo>
                  <a:cubicBezTo>
                    <a:pt x="190" y="12"/>
                    <a:pt x="190" y="12"/>
                    <a:pt x="190" y="12"/>
                  </a:cubicBezTo>
                  <a:cubicBezTo>
                    <a:pt x="190" y="11"/>
                    <a:pt x="189" y="10"/>
                    <a:pt x="188" y="8"/>
                  </a:cubicBezTo>
                  <a:cubicBezTo>
                    <a:pt x="185" y="6"/>
                    <a:pt x="182" y="2"/>
                    <a:pt x="180" y="2"/>
                  </a:cubicBezTo>
                  <a:cubicBezTo>
                    <a:pt x="166" y="0"/>
                    <a:pt x="152" y="0"/>
                    <a:pt x="1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auto">
            <a:xfrm>
              <a:off x="344488" y="11679238"/>
              <a:ext cx="815975" cy="496888"/>
            </a:xfrm>
            <a:custGeom>
              <a:avLst/>
              <a:gdLst>
                <a:gd name="T0" fmla="*/ 150 w 217"/>
                <a:gd name="T1" fmla="*/ 6 h 132"/>
                <a:gd name="T2" fmla="*/ 151 w 217"/>
                <a:gd name="T3" fmla="*/ 10 h 132"/>
                <a:gd name="T4" fmla="*/ 140 w 217"/>
                <a:gd name="T5" fmla="*/ 11 h 132"/>
                <a:gd name="T6" fmla="*/ 140 w 217"/>
                <a:gd name="T7" fmla="*/ 13 h 132"/>
                <a:gd name="T8" fmla="*/ 131 w 217"/>
                <a:gd name="T9" fmla="*/ 12 h 132"/>
                <a:gd name="T10" fmla="*/ 115 w 217"/>
                <a:gd name="T11" fmla="*/ 19 h 132"/>
                <a:gd name="T12" fmla="*/ 115 w 217"/>
                <a:gd name="T13" fmla="*/ 21 h 132"/>
                <a:gd name="T14" fmla="*/ 107 w 217"/>
                <a:gd name="T15" fmla="*/ 23 h 132"/>
                <a:gd name="T16" fmla="*/ 106 w 217"/>
                <a:gd name="T17" fmla="*/ 24 h 132"/>
                <a:gd name="T18" fmla="*/ 106 w 217"/>
                <a:gd name="T19" fmla="*/ 26 h 132"/>
                <a:gd name="T20" fmla="*/ 102 w 217"/>
                <a:gd name="T21" fmla="*/ 27 h 132"/>
                <a:gd name="T22" fmla="*/ 81 w 217"/>
                <a:gd name="T23" fmla="*/ 43 h 132"/>
                <a:gd name="T24" fmla="*/ 61 w 217"/>
                <a:gd name="T25" fmla="*/ 59 h 132"/>
                <a:gd name="T26" fmla="*/ 53 w 217"/>
                <a:gd name="T27" fmla="*/ 68 h 132"/>
                <a:gd name="T28" fmla="*/ 37 w 217"/>
                <a:gd name="T29" fmla="*/ 72 h 132"/>
                <a:gd name="T30" fmla="*/ 34 w 217"/>
                <a:gd name="T31" fmla="*/ 96 h 132"/>
                <a:gd name="T32" fmla="*/ 25 w 217"/>
                <a:gd name="T33" fmla="*/ 100 h 132"/>
                <a:gd name="T34" fmla="*/ 15 w 217"/>
                <a:gd name="T35" fmla="*/ 124 h 132"/>
                <a:gd name="T36" fmla="*/ 2 w 217"/>
                <a:gd name="T37" fmla="*/ 124 h 132"/>
                <a:gd name="T38" fmla="*/ 6 w 217"/>
                <a:gd name="T39" fmla="*/ 132 h 132"/>
                <a:gd name="T40" fmla="*/ 52 w 217"/>
                <a:gd name="T41" fmla="*/ 125 h 132"/>
                <a:gd name="T42" fmla="*/ 92 w 217"/>
                <a:gd name="T43" fmla="*/ 110 h 132"/>
                <a:gd name="T44" fmla="*/ 105 w 217"/>
                <a:gd name="T45" fmla="*/ 103 h 132"/>
                <a:gd name="T46" fmla="*/ 127 w 217"/>
                <a:gd name="T47" fmla="*/ 94 h 132"/>
                <a:gd name="T48" fmla="*/ 168 w 217"/>
                <a:gd name="T49" fmla="*/ 82 h 132"/>
                <a:gd name="T50" fmla="*/ 169 w 217"/>
                <a:gd name="T51" fmla="*/ 81 h 132"/>
                <a:gd name="T52" fmla="*/ 189 w 217"/>
                <a:gd name="T53" fmla="*/ 73 h 132"/>
                <a:gd name="T54" fmla="*/ 195 w 217"/>
                <a:gd name="T55" fmla="*/ 66 h 132"/>
                <a:gd name="T56" fmla="*/ 192 w 217"/>
                <a:gd name="T57" fmla="*/ 61 h 132"/>
                <a:gd name="T58" fmla="*/ 198 w 217"/>
                <a:gd name="T59" fmla="*/ 60 h 132"/>
                <a:gd name="T60" fmla="*/ 199 w 217"/>
                <a:gd name="T61" fmla="*/ 45 h 132"/>
                <a:gd name="T62" fmla="*/ 197 w 217"/>
                <a:gd name="T63" fmla="*/ 35 h 132"/>
                <a:gd name="T64" fmla="*/ 203 w 217"/>
                <a:gd name="T65" fmla="*/ 36 h 132"/>
                <a:gd name="T66" fmla="*/ 197 w 217"/>
                <a:gd name="T67" fmla="*/ 33 h 132"/>
                <a:gd name="T68" fmla="*/ 205 w 217"/>
                <a:gd name="T69" fmla="*/ 33 h 132"/>
                <a:gd name="T70" fmla="*/ 197 w 217"/>
                <a:gd name="T71" fmla="*/ 27 h 132"/>
                <a:gd name="T72" fmla="*/ 205 w 217"/>
                <a:gd name="T73" fmla="*/ 28 h 132"/>
                <a:gd name="T74" fmla="*/ 201 w 217"/>
                <a:gd name="T75" fmla="*/ 27 h 132"/>
                <a:gd name="T76" fmla="*/ 210 w 217"/>
                <a:gd name="T77" fmla="*/ 24 h 132"/>
                <a:gd name="T78" fmla="*/ 207 w 217"/>
                <a:gd name="T79" fmla="*/ 17 h 132"/>
                <a:gd name="T80" fmla="*/ 217 w 217"/>
                <a:gd name="T81" fmla="*/ 20 h 132"/>
                <a:gd name="T82" fmla="*/ 217 w 217"/>
                <a:gd name="T83" fmla="*/ 20 h 132"/>
                <a:gd name="T84" fmla="*/ 212 w 217"/>
                <a:gd name="T85" fmla="*/ 18 h 132"/>
                <a:gd name="T86" fmla="*/ 217 w 217"/>
                <a:gd name="T87" fmla="*/ 19 h 132"/>
                <a:gd name="T88" fmla="*/ 217 w 217"/>
                <a:gd name="T89" fmla="*/ 17 h 132"/>
                <a:gd name="T90" fmla="*/ 213 w 217"/>
                <a:gd name="T91" fmla="*/ 15 h 132"/>
                <a:gd name="T92" fmla="*/ 216 w 217"/>
                <a:gd name="T93" fmla="*/ 16 h 132"/>
                <a:gd name="T94" fmla="*/ 214 w 217"/>
                <a:gd name="T95" fmla="*/ 12 h 132"/>
                <a:gd name="T96" fmla="*/ 203 w 217"/>
                <a:gd name="T97" fmla="*/ 3 h 132"/>
                <a:gd name="T98" fmla="*/ 150 w 217"/>
                <a:gd name="T99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7" h="132">
                  <a:moveTo>
                    <a:pt x="150" y="6"/>
                  </a:moveTo>
                  <a:cubicBezTo>
                    <a:pt x="150" y="8"/>
                    <a:pt x="152" y="9"/>
                    <a:pt x="151" y="10"/>
                  </a:cubicBezTo>
                  <a:cubicBezTo>
                    <a:pt x="147" y="13"/>
                    <a:pt x="143" y="8"/>
                    <a:pt x="140" y="11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7" y="13"/>
                    <a:pt x="134" y="12"/>
                    <a:pt x="131" y="12"/>
                  </a:cubicBezTo>
                  <a:cubicBezTo>
                    <a:pt x="125" y="14"/>
                    <a:pt x="120" y="16"/>
                    <a:pt x="115" y="19"/>
                  </a:cubicBezTo>
                  <a:cubicBezTo>
                    <a:pt x="116" y="19"/>
                    <a:pt x="116" y="20"/>
                    <a:pt x="115" y="21"/>
                  </a:cubicBezTo>
                  <a:cubicBezTo>
                    <a:pt x="113" y="22"/>
                    <a:pt x="110" y="22"/>
                    <a:pt x="107" y="23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6" y="25"/>
                    <a:pt x="106" y="26"/>
                  </a:cubicBezTo>
                  <a:cubicBezTo>
                    <a:pt x="104" y="26"/>
                    <a:pt x="103" y="27"/>
                    <a:pt x="102" y="27"/>
                  </a:cubicBezTo>
                  <a:cubicBezTo>
                    <a:pt x="95" y="32"/>
                    <a:pt x="88" y="37"/>
                    <a:pt x="81" y="43"/>
                  </a:cubicBezTo>
                  <a:cubicBezTo>
                    <a:pt x="75" y="48"/>
                    <a:pt x="68" y="53"/>
                    <a:pt x="61" y="59"/>
                  </a:cubicBezTo>
                  <a:cubicBezTo>
                    <a:pt x="58" y="63"/>
                    <a:pt x="56" y="66"/>
                    <a:pt x="53" y="68"/>
                  </a:cubicBezTo>
                  <a:cubicBezTo>
                    <a:pt x="49" y="71"/>
                    <a:pt x="42" y="71"/>
                    <a:pt x="37" y="72"/>
                  </a:cubicBezTo>
                  <a:cubicBezTo>
                    <a:pt x="40" y="81"/>
                    <a:pt x="30" y="88"/>
                    <a:pt x="34" y="96"/>
                  </a:cubicBezTo>
                  <a:cubicBezTo>
                    <a:pt x="30" y="97"/>
                    <a:pt x="25" y="98"/>
                    <a:pt x="25" y="100"/>
                  </a:cubicBezTo>
                  <a:cubicBezTo>
                    <a:pt x="26" y="108"/>
                    <a:pt x="25" y="118"/>
                    <a:pt x="15" y="124"/>
                  </a:cubicBezTo>
                  <a:cubicBezTo>
                    <a:pt x="10" y="125"/>
                    <a:pt x="3" y="122"/>
                    <a:pt x="2" y="124"/>
                  </a:cubicBezTo>
                  <a:cubicBezTo>
                    <a:pt x="0" y="126"/>
                    <a:pt x="8" y="129"/>
                    <a:pt x="6" y="132"/>
                  </a:cubicBezTo>
                  <a:cubicBezTo>
                    <a:pt x="23" y="132"/>
                    <a:pt x="38" y="129"/>
                    <a:pt x="52" y="125"/>
                  </a:cubicBezTo>
                  <a:cubicBezTo>
                    <a:pt x="67" y="120"/>
                    <a:pt x="79" y="115"/>
                    <a:pt x="92" y="110"/>
                  </a:cubicBezTo>
                  <a:cubicBezTo>
                    <a:pt x="94" y="109"/>
                    <a:pt x="99" y="106"/>
                    <a:pt x="105" y="103"/>
                  </a:cubicBezTo>
                  <a:cubicBezTo>
                    <a:pt x="111" y="100"/>
                    <a:pt x="119" y="97"/>
                    <a:pt x="127" y="94"/>
                  </a:cubicBezTo>
                  <a:cubicBezTo>
                    <a:pt x="143" y="87"/>
                    <a:pt x="161" y="83"/>
                    <a:pt x="168" y="82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77" y="80"/>
                    <a:pt x="184" y="77"/>
                    <a:pt x="189" y="73"/>
                  </a:cubicBezTo>
                  <a:cubicBezTo>
                    <a:pt x="191" y="71"/>
                    <a:pt x="193" y="68"/>
                    <a:pt x="195" y="66"/>
                  </a:cubicBezTo>
                  <a:cubicBezTo>
                    <a:pt x="194" y="64"/>
                    <a:pt x="193" y="63"/>
                    <a:pt x="192" y="61"/>
                  </a:cubicBezTo>
                  <a:cubicBezTo>
                    <a:pt x="195" y="61"/>
                    <a:pt x="197" y="61"/>
                    <a:pt x="198" y="60"/>
                  </a:cubicBezTo>
                  <a:cubicBezTo>
                    <a:pt x="204" y="56"/>
                    <a:pt x="202" y="51"/>
                    <a:pt x="199" y="45"/>
                  </a:cubicBezTo>
                  <a:cubicBezTo>
                    <a:pt x="197" y="42"/>
                    <a:pt x="200" y="38"/>
                    <a:pt x="197" y="35"/>
                  </a:cubicBezTo>
                  <a:cubicBezTo>
                    <a:pt x="199" y="35"/>
                    <a:pt x="201" y="36"/>
                    <a:pt x="203" y="36"/>
                  </a:cubicBezTo>
                  <a:cubicBezTo>
                    <a:pt x="203" y="33"/>
                    <a:pt x="196" y="37"/>
                    <a:pt x="197" y="33"/>
                  </a:cubicBezTo>
                  <a:cubicBezTo>
                    <a:pt x="200" y="34"/>
                    <a:pt x="202" y="32"/>
                    <a:pt x="205" y="33"/>
                  </a:cubicBezTo>
                  <a:cubicBezTo>
                    <a:pt x="204" y="29"/>
                    <a:pt x="196" y="31"/>
                    <a:pt x="197" y="27"/>
                  </a:cubicBezTo>
                  <a:cubicBezTo>
                    <a:pt x="198" y="26"/>
                    <a:pt x="204" y="32"/>
                    <a:pt x="205" y="28"/>
                  </a:cubicBezTo>
                  <a:cubicBezTo>
                    <a:pt x="205" y="27"/>
                    <a:pt x="202" y="27"/>
                    <a:pt x="201" y="27"/>
                  </a:cubicBezTo>
                  <a:cubicBezTo>
                    <a:pt x="205" y="26"/>
                    <a:pt x="208" y="25"/>
                    <a:pt x="210" y="24"/>
                  </a:cubicBezTo>
                  <a:cubicBezTo>
                    <a:pt x="212" y="22"/>
                    <a:pt x="211" y="20"/>
                    <a:pt x="207" y="17"/>
                  </a:cubicBezTo>
                  <a:cubicBezTo>
                    <a:pt x="210" y="18"/>
                    <a:pt x="214" y="20"/>
                    <a:pt x="217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6" y="20"/>
                    <a:pt x="213" y="18"/>
                    <a:pt x="212" y="18"/>
                  </a:cubicBezTo>
                  <a:cubicBezTo>
                    <a:pt x="214" y="18"/>
                    <a:pt x="215" y="19"/>
                    <a:pt x="217" y="19"/>
                  </a:cubicBezTo>
                  <a:cubicBezTo>
                    <a:pt x="217" y="19"/>
                    <a:pt x="217" y="18"/>
                    <a:pt x="217" y="17"/>
                  </a:cubicBezTo>
                  <a:cubicBezTo>
                    <a:pt x="215" y="16"/>
                    <a:pt x="214" y="16"/>
                    <a:pt x="213" y="15"/>
                  </a:cubicBezTo>
                  <a:cubicBezTo>
                    <a:pt x="214" y="16"/>
                    <a:pt x="215" y="16"/>
                    <a:pt x="216" y="16"/>
                  </a:cubicBezTo>
                  <a:cubicBezTo>
                    <a:pt x="216" y="15"/>
                    <a:pt x="215" y="13"/>
                    <a:pt x="214" y="12"/>
                  </a:cubicBezTo>
                  <a:cubicBezTo>
                    <a:pt x="210" y="8"/>
                    <a:pt x="206" y="4"/>
                    <a:pt x="203" y="3"/>
                  </a:cubicBezTo>
                  <a:cubicBezTo>
                    <a:pt x="183" y="0"/>
                    <a:pt x="165" y="3"/>
                    <a:pt x="15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1504950" y="10267950"/>
              <a:ext cx="811213" cy="533400"/>
            </a:xfrm>
            <a:custGeom>
              <a:avLst/>
              <a:gdLst>
                <a:gd name="T0" fmla="*/ 69 w 216"/>
                <a:gd name="T1" fmla="*/ 141 h 142"/>
                <a:gd name="T2" fmla="*/ 70 w 216"/>
                <a:gd name="T3" fmla="*/ 137 h 142"/>
                <a:gd name="T4" fmla="*/ 84 w 216"/>
                <a:gd name="T5" fmla="*/ 137 h 142"/>
                <a:gd name="T6" fmla="*/ 84 w 216"/>
                <a:gd name="T7" fmla="*/ 135 h 142"/>
                <a:gd name="T8" fmla="*/ 96 w 216"/>
                <a:gd name="T9" fmla="*/ 136 h 142"/>
                <a:gd name="T10" fmla="*/ 115 w 216"/>
                <a:gd name="T11" fmla="*/ 129 h 142"/>
                <a:gd name="T12" fmla="*/ 115 w 216"/>
                <a:gd name="T13" fmla="*/ 127 h 142"/>
                <a:gd name="T14" fmla="*/ 125 w 216"/>
                <a:gd name="T15" fmla="*/ 124 h 142"/>
                <a:gd name="T16" fmla="*/ 126 w 216"/>
                <a:gd name="T17" fmla="*/ 123 h 142"/>
                <a:gd name="T18" fmla="*/ 126 w 216"/>
                <a:gd name="T19" fmla="*/ 121 h 142"/>
                <a:gd name="T20" fmla="*/ 131 w 216"/>
                <a:gd name="T21" fmla="*/ 119 h 142"/>
                <a:gd name="T22" fmla="*/ 152 w 216"/>
                <a:gd name="T23" fmla="*/ 102 h 142"/>
                <a:gd name="T24" fmla="*/ 173 w 216"/>
                <a:gd name="T25" fmla="*/ 83 h 142"/>
                <a:gd name="T26" fmla="*/ 181 w 216"/>
                <a:gd name="T27" fmla="*/ 73 h 142"/>
                <a:gd name="T28" fmla="*/ 198 w 216"/>
                <a:gd name="T29" fmla="*/ 66 h 142"/>
                <a:gd name="T30" fmla="*/ 197 w 216"/>
                <a:gd name="T31" fmla="*/ 41 h 142"/>
                <a:gd name="T32" fmla="*/ 204 w 216"/>
                <a:gd name="T33" fmla="*/ 35 h 142"/>
                <a:gd name="T34" fmla="*/ 206 w 216"/>
                <a:gd name="T35" fmla="*/ 10 h 142"/>
                <a:gd name="T36" fmla="*/ 216 w 216"/>
                <a:gd name="T37" fmla="*/ 6 h 142"/>
                <a:gd name="T38" fmla="*/ 210 w 216"/>
                <a:gd name="T39" fmla="*/ 0 h 142"/>
                <a:gd name="T40" fmla="*/ 137 w 216"/>
                <a:gd name="T41" fmla="*/ 34 h 142"/>
                <a:gd name="T42" fmla="*/ 124 w 216"/>
                <a:gd name="T43" fmla="*/ 43 h 142"/>
                <a:gd name="T44" fmla="*/ 102 w 216"/>
                <a:gd name="T45" fmla="*/ 54 h 142"/>
                <a:gd name="T46" fmla="*/ 80 w 216"/>
                <a:gd name="T47" fmla="*/ 62 h 142"/>
                <a:gd name="T48" fmla="*/ 66 w 216"/>
                <a:gd name="T49" fmla="*/ 63 h 142"/>
                <a:gd name="T50" fmla="*/ 65 w 216"/>
                <a:gd name="T51" fmla="*/ 63 h 142"/>
                <a:gd name="T52" fmla="*/ 47 w 216"/>
                <a:gd name="T53" fmla="*/ 66 h 142"/>
                <a:gd name="T54" fmla="*/ 38 w 216"/>
                <a:gd name="T55" fmla="*/ 71 h 142"/>
                <a:gd name="T56" fmla="*/ 40 w 216"/>
                <a:gd name="T57" fmla="*/ 76 h 142"/>
                <a:gd name="T58" fmla="*/ 34 w 216"/>
                <a:gd name="T59" fmla="*/ 75 h 142"/>
                <a:gd name="T60" fmla="*/ 28 w 216"/>
                <a:gd name="T61" fmla="*/ 80 h 142"/>
                <a:gd name="T62" fmla="*/ 27 w 216"/>
                <a:gd name="T63" fmla="*/ 89 h 142"/>
                <a:gd name="T64" fmla="*/ 26 w 216"/>
                <a:gd name="T65" fmla="*/ 99 h 142"/>
                <a:gd name="T66" fmla="*/ 20 w 216"/>
                <a:gd name="T67" fmla="*/ 96 h 142"/>
                <a:gd name="T68" fmla="*/ 25 w 216"/>
                <a:gd name="T69" fmla="*/ 101 h 142"/>
                <a:gd name="T70" fmla="*/ 17 w 216"/>
                <a:gd name="T71" fmla="*/ 98 h 142"/>
                <a:gd name="T72" fmla="*/ 23 w 216"/>
                <a:gd name="T73" fmla="*/ 106 h 142"/>
                <a:gd name="T74" fmla="*/ 16 w 216"/>
                <a:gd name="T75" fmla="*/ 102 h 142"/>
                <a:gd name="T76" fmla="*/ 19 w 216"/>
                <a:gd name="T77" fmla="*/ 105 h 142"/>
                <a:gd name="T78" fmla="*/ 9 w 216"/>
                <a:gd name="T79" fmla="*/ 104 h 142"/>
                <a:gd name="T80" fmla="*/ 9 w 216"/>
                <a:gd name="T81" fmla="*/ 112 h 142"/>
                <a:gd name="T82" fmla="*/ 0 w 216"/>
                <a:gd name="T83" fmla="*/ 105 h 142"/>
                <a:gd name="T84" fmla="*/ 0 w 216"/>
                <a:gd name="T85" fmla="*/ 105 h 142"/>
                <a:gd name="T86" fmla="*/ 5 w 216"/>
                <a:gd name="T87" fmla="*/ 109 h 142"/>
                <a:gd name="T88" fmla="*/ 0 w 216"/>
                <a:gd name="T89" fmla="*/ 106 h 142"/>
                <a:gd name="T90" fmla="*/ 0 w 216"/>
                <a:gd name="T91" fmla="*/ 108 h 142"/>
                <a:gd name="T92" fmla="*/ 3 w 216"/>
                <a:gd name="T93" fmla="*/ 111 h 142"/>
                <a:gd name="T94" fmla="*/ 0 w 216"/>
                <a:gd name="T95" fmla="*/ 109 h 142"/>
                <a:gd name="T96" fmla="*/ 1 w 216"/>
                <a:gd name="T97" fmla="*/ 114 h 142"/>
                <a:gd name="T98" fmla="*/ 8 w 216"/>
                <a:gd name="T99" fmla="*/ 126 h 142"/>
                <a:gd name="T100" fmla="*/ 69 w 216"/>
                <a:gd name="T101" fmla="*/ 14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6" h="142">
                  <a:moveTo>
                    <a:pt x="69" y="141"/>
                  </a:moveTo>
                  <a:cubicBezTo>
                    <a:pt x="69" y="139"/>
                    <a:pt x="68" y="138"/>
                    <a:pt x="70" y="137"/>
                  </a:cubicBezTo>
                  <a:cubicBezTo>
                    <a:pt x="74" y="135"/>
                    <a:pt x="79" y="140"/>
                    <a:pt x="84" y="137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8" y="135"/>
                    <a:pt x="92" y="136"/>
                    <a:pt x="96" y="136"/>
                  </a:cubicBezTo>
                  <a:cubicBezTo>
                    <a:pt x="103" y="134"/>
                    <a:pt x="109" y="132"/>
                    <a:pt x="115" y="129"/>
                  </a:cubicBezTo>
                  <a:cubicBezTo>
                    <a:pt x="115" y="128"/>
                    <a:pt x="115" y="127"/>
                    <a:pt x="115" y="127"/>
                  </a:cubicBezTo>
                  <a:cubicBezTo>
                    <a:pt x="117" y="125"/>
                    <a:pt x="121" y="125"/>
                    <a:pt x="125" y="124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2"/>
                    <a:pt x="126" y="121"/>
                    <a:pt x="126" y="121"/>
                  </a:cubicBezTo>
                  <a:cubicBezTo>
                    <a:pt x="128" y="120"/>
                    <a:pt x="129" y="120"/>
                    <a:pt x="131" y="119"/>
                  </a:cubicBezTo>
                  <a:cubicBezTo>
                    <a:pt x="138" y="114"/>
                    <a:pt x="145" y="108"/>
                    <a:pt x="152" y="102"/>
                  </a:cubicBezTo>
                  <a:cubicBezTo>
                    <a:pt x="159" y="96"/>
                    <a:pt x="166" y="89"/>
                    <a:pt x="173" y="83"/>
                  </a:cubicBezTo>
                  <a:cubicBezTo>
                    <a:pt x="176" y="79"/>
                    <a:pt x="178" y="75"/>
                    <a:pt x="181" y="73"/>
                  </a:cubicBezTo>
                  <a:cubicBezTo>
                    <a:pt x="186" y="69"/>
                    <a:pt x="193" y="68"/>
                    <a:pt x="198" y="66"/>
                  </a:cubicBezTo>
                  <a:cubicBezTo>
                    <a:pt x="193" y="58"/>
                    <a:pt x="203" y="48"/>
                    <a:pt x="197" y="41"/>
                  </a:cubicBezTo>
                  <a:cubicBezTo>
                    <a:pt x="200" y="39"/>
                    <a:pt x="205" y="37"/>
                    <a:pt x="204" y="35"/>
                  </a:cubicBezTo>
                  <a:cubicBezTo>
                    <a:pt x="201" y="27"/>
                    <a:pt x="200" y="18"/>
                    <a:pt x="206" y="10"/>
                  </a:cubicBezTo>
                  <a:cubicBezTo>
                    <a:pt x="209" y="7"/>
                    <a:pt x="215" y="8"/>
                    <a:pt x="216" y="6"/>
                  </a:cubicBezTo>
                  <a:cubicBezTo>
                    <a:pt x="216" y="2"/>
                    <a:pt x="209" y="3"/>
                    <a:pt x="210" y="0"/>
                  </a:cubicBezTo>
                  <a:cubicBezTo>
                    <a:pt x="184" y="9"/>
                    <a:pt x="162" y="24"/>
                    <a:pt x="137" y="34"/>
                  </a:cubicBezTo>
                  <a:cubicBezTo>
                    <a:pt x="136" y="36"/>
                    <a:pt x="131" y="39"/>
                    <a:pt x="124" y="43"/>
                  </a:cubicBezTo>
                  <a:cubicBezTo>
                    <a:pt x="118" y="46"/>
                    <a:pt x="110" y="51"/>
                    <a:pt x="102" y="54"/>
                  </a:cubicBezTo>
                  <a:cubicBezTo>
                    <a:pt x="94" y="57"/>
                    <a:pt x="86" y="60"/>
                    <a:pt x="80" y="62"/>
                  </a:cubicBezTo>
                  <a:cubicBezTo>
                    <a:pt x="73" y="63"/>
                    <a:pt x="68" y="64"/>
                    <a:pt x="66" y="63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59" y="63"/>
                    <a:pt x="52" y="64"/>
                    <a:pt x="47" y="66"/>
                  </a:cubicBezTo>
                  <a:cubicBezTo>
                    <a:pt x="44" y="68"/>
                    <a:pt x="41" y="69"/>
                    <a:pt x="38" y="71"/>
                  </a:cubicBezTo>
                  <a:cubicBezTo>
                    <a:pt x="39" y="73"/>
                    <a:pt x="39" y="75"/>
                    <a:pt x="40" y="76"/>
                  </a:cubicBezTo>
                  <a:cubicBezTo>
                    <a:pt x="37" y="75"/>
                    <a:pt x="35" y="74"/>
                    <a:pt x="34" y="75"/>
                  </a:cubicBezTo>
                  <a:cubicBezTo>
                    <a:pt x="30" y="76"/>
                    <a:pt x="29" y="78"/>
                    <a:pt x="28" y="80"/>
                  </a:cubicBezTo>
                  <a:cubicBezTo>
                    <a:pt x="27" y="82"/>
                    <a:pt x="27" y="85"/>
                    <a:pt x="27" y="89"/>
                  </a:cubicBezTo>
                  <a:cubicBezTo>
                    <a:pt x="28" y="92"/>
                    <a:pt x="24" y="95"/>
                    <a:pt x="26" y="99"/>
                  </a:cubicBezTo>
                  <a:cubicBezTo>
                    <a:pt x="24" y="98"/>
                    <a:pt x="22" y="97"/>
                    <a:pt x="20" y="96"/>
                  </a:cubicBezTo>
                  <a:cubicBezTo>
                    <a:pt x="19" y="98"/>
                    <a:pt x="28" y="98"/>
                    <a:pt x="25" y="101"/>
                  </a:cubicBezTo>
                  <a:cubicBezTo>
                    <a:pt x="23" y="99"/>
                    <a:pt x="19" y="100"/>
                    <a:pt x="17" y="98"/>
                  </a:cubicBezTo>
                  <a:cubicBezTo>
                    <a:pt x="16" y="102"/>
                    <a:pt x="25" y="103"/>
                    <a:pt x="23" y="106"/>
                  </a:cubicBezTo>
                  <a:cubicBezTo>
                    <a:pt x="21" y="107"/>
                    <a:pt x="18" y="99"/>
                    <a:pt x="16" y="102"/>
                  </a:cubicBezTo>
                  <a:cubicBezTo>
                    <a:pt x="15" y="103"/>
                    <a:pt x="18" y="105"/>
                    <a:pt x="19" y="105"/>
                  </a:cubicBezTo>
                  <a:cubicBezTo>
                    <a:pt x="15" y="104"/>
                    <a:pt x="11" y="103"/>
                    <a:pt x="9" y="104"/>
                  </a:cubicBezTo>
                  <a:cubicBezTo>
                    <a:pt x="7" y="105"/>
                    <a:pt x="6" y="107"/>
                    <a:pt x="9" y="112"/>
                  </a:cubicBezTo>
                  <a:cubicBezTo>
                    <a:pt x="6" y="110"/>
                    <a:pt x="3" y="106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" y="106"/>
                    <a:pt x="4" y="108"/>
                    <a:pt x="5" y="109"/>
                  </a:cubicBezTo>
                  <a:cubicBezTo>
                    <a:pt x="3" y="108"/>
                    <a:pt x="2" y="107"/>
                    <a:pt x="0" y="106"/>
                  </a:cubicBezTo>
                  <a:cubicBezTo>
                    <a:pt x="0" y="106"/>
                    <a:pt x="0" y="107"/>
                    <a:pt x="0" y="108"/>
                  </a:cubicBezTo>
                  <a:cubicBezTo>
                    <a:pt x="1" y="109"/>
                    <a:pt x="2" y="110"/>
                    <a:pt x="3" y="111"/>
                  </a:cubicBezTo>
                  <a:cubicBezTo>
                    <a:pt x="2" y="110"/>
                    <a:pt x="1" y="109"/>
                    <a:pt x="0" y="109"/>
                  </a:cubicBezTo>
                  <a:cubicBezTo>
                    <a:pt x="0" y="110"/>
                    <a:pt x="0" y="112"/>
                    <a:pt x="1" y="114"/>
                  </a:cubicBezTo>
                  <a:cubicBezTo>
                    <a:pt x="3" y="119"/>
                    <a:pt x="6" y="125"/>
                    <a:pt x="8" y="126"/>
                  </a:cubicBezTo>
                  <a:cubicBezTo>
                    <a:pt x="28" y="138"/>
                    <a:pt x="49" y="142"/>
                    <a:pt x="69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36513" y="10663238"/>
              <a:ext cx="661988" cy="495300"/>
            </a:xfrm>
            <a:custGeom>
              <a:avLst/>
              <a:gdLst>
                <a:gd name="T0" fmla="*/ 119 w 176"/>
                <a:gd name="T1" fmla="*/ 8 h 132"/>
                <a:gd name="T2" fmla="*/ 119 w 176"/>
                <a:gd name="T3" fmla="*/ 12 h 132"/>
                <a:gd name="T4" fmla="*/ 110 w 176"/>
                <a:gd name="T5" fmla="*/ 13 h 132"/>
                <a:gd name="T6" fmla="*/ 111 w 176"/>
                <a:gd name="T7" fmla="*/ 15 h 132"/>
                <a:gd name="T8" fmla="*/ 102 w 176"/>
                <a:gd name="T9" fmla="*/ 14 h 132"/>
                <a:gd name="T10" fmla="*/ 89 w 176"/>
                <a:gd name="T11" fmla="*/ 21 h 132"/>
                <a:gd name="T12" fmla="*/ 90 w 176"/>
                <a:gd name="T13" fmla="*/ 23 h 132"/>
                <a:gd name="T14" fmla="*/ 82 w 176"/>
                <a:gd name="T15" fmla="*/ 25 h 132"/>
                <a:gd name="T16" fmla="*/ 81 w 176"/>
                <a:gd name="T17" fmla="*/ 25 h 132"/>
                <a:gd name="T18" fmla="*/ 82 w 176"/>
                <a:gd name="T19" fmla="*/ 27 h 132"/>
                <a:gd name="T20" fmla="*/ 78 w 176"/>
                <a:gd name="T21" fmla="*/ 28 h 132"/>
                <a:gd name="T22" fmla="*/ 42 w 176"/>
                <a:gd name="T23" fmla="*/ 58 h 132"/>
                <a:gd name="T24" fmla="*/ 35 w 176"/>
                <a:gd name="T25" fmla="*/ 67 h 132"/>
                <a:gd name="T26" fmla="*/ 20 w 176"/>
                <a:gd name="T27" fmla="*/ 70 h 132"/>
                <a:gd name="T28" fmla="*/ 20 w 176"/>
                <a:gd name="T29" fmla="*/ 95 h 132"/>
                <a:gd name="T30" fmla="*/ 13 w 176"/>
                <a:gd name="T31" fmla="*/ 99 h 132"/>
                <a:gd name="T32" fmla="*/ 9 w 176"/>
                <a:gd name="T33" fmla="*/ 123 h 132"/>
                <a:gd name="T34" fmla="*/ 1 w 176"/>
                <a:gd name="T35" fmla="*/ 126 h 132"/>
                <a:gd name="T36" fmla="*/ 5 w 176"/>
                <a:gd name="T37" fmla="*/ 132 h 132"/>
                <a:gd name="T38" fmla="*/ 71 w 176"/>
                <a:gd name="T39" fmla="*/ 110 h 132"/>
                <a:gd name="T40" fmla="*/ 141 w 176"/>
                <a:gd name="T41" fmla="*/ 83 h 132"/>
                <a:gd name="T42" fmla="*/ 143 w 176"/>
                <a:gd name="T43" fmla="*/ 82 h 132"/>
                <a:gd name="T44" fmla="*/ 163 w 176"/>
                <a:gd name="T45" fmla="*/ 71 h 132"/>
                <a:gd name="T46" fmla="*/ 169 w 176"/>
                <a:gd name="T47" fmla="*/ 61 h 132"/>
                <a:gd name="T48" fmla="*/ 164 w 176"/>
                <a:gd name="T49" fmla="*/ 58 h 132"/>
                <a:gd name="T50" fmla="*/ 171 w 176"/>
                <a:gd name="T51" fmla="*/ 55 h 132"/>
                <a:gd name="T52" fmla="*/ 167 w 176"/>
                <a:gd name="T53" fmla="*/ 41 h 132"/>
                <a:gd name="T54" fmla="*/ 161 w 176"/>
                <a:gd name="T55" fmla="*/ 32 h 132"/>
                <a:gd name="T56" fmla="*/ 166 w 176"/>
                <a:gd name="T57" fmla="*/ 31 h 132"/>
                <a:gd name="T58" fmla="*/ 161 w 176"/>
                <a:gd name="T59" fmla="*/ 30 h 132"/>
                <a:gd name="T60" fmla="*/ 166 w 176"/>
                <a:gd name="T61" fmla="*/ 27 h 132"/>
                <a:gd name="T62" fmla="*/ 159 w 176"/>
                <a:gd name="T63" fmla="*/ 25 h 132"/>
                <a:gd name="T64" fmla="*/ 165 w 176"/>
                <a:gd name="T65" fmla="*/ 23 h 132"/>
                <a:gd name="T66" fmla="*/ 161 w 176"/>
                <a:gd name="T67" fmla="*/ 23 h 132"/>
                <a:gd name="T68" fmla="*/ 162 w 176"/>
                <a:gd name="T69" fmla="*/ 12 h 132"/>
                <a:gd name="T70" fmla="*/ 169 w 176"/>
                <a:gd name="T71" fmla="*/ 11 h 132"/>
                <a:gd name="T72" fmla="*/ 169 w 176"/>
                <a:gd name="T73" fmla="*/ 11 h 132"/>
                <a:gd name="T74" fmla="*/ 165 w 176"/>
                <a:gd name="T75" fmla="*/ 11 h 132"/>
                <a:gd name="T76" fmla="*/ 168 w 176"/>
                <a:gd name="T77" fmla="*/ 10 h 132"/>
                <a:gd name="T78" fmla="*/ 167 w 176"/>
                <a:gd name="T79" fmla="*/ 9 h 132"/>
                <a:gd name="T80" fmla="*/ 164 w 176"/>
                <a:gd name="T81" fmla="*/ 9 h 132"/>
                <a:gd name="T82" fmla="*/ 167 w 176"/>
                <a:gd name="T83" fmla="*/ 8 h 132"/>
                <a:gd name="T84" fmla="*/ 163 w 176"/>
                <a:gd name="T85" fmla="*/ 5 h 132"/>
                <a:gd name="T86" fmla="*/ 155 w 176"/>
                <a:gd name="T87" fmla="*/ 1 h 132"/>
                <a:gd name="T88" fmla="*/ 119 w 176"/>
                <a:gd name="T89" fmla="*/ 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132">
                  <a:moveTo>
                    <a:pt x="119" y="8"/>
                  </a:moveTo>
                  <a:cubicBezTo>
                    <a:pt x="119" y="10"/>
                    <a:pt x="120" y="11"/>
                    <a:pt x="119" y="12"/>
                  </a:cubicBezTo>
                  <a:cubicBezTo>
                    <a:pt x="117" y="15"/>
                    <a:pt x="113" y="10"/>
                    <a:pt x="110" y="13"/>
                  </a:cubicBezTo>
                  <a:cubicBezTo>
                    <a:pt x="110" y="14"/>
                    <a:pt x="111" y="15"/>
                    <a:pt x="111" y="15"/>
                  </a:cubicBezTo>
                  <a:cubicBezTo>
                    <a:pt x="108" y="15"/>
                    <a:pt x="105" y="15"/>
                    <a:pt x="102" y="14"/>
                  </a:cubicBezTo>
                  <a:cubicBezTo>
                    <a:pt x="98" y="16"/>
                    <a:pt x="94" y="18"/>
                    <a:pt x="89" y="21"/>
                  </a:cubicBezTo>
                  <a:cubicBezTo>
                    <a:pt x="90" y="21"/>
                    <a:pt x="90" y="22"/>
                    <a:pt x="90" y="23"/>
                  </a:cubicBezTo>
                  <a:cubicBezTo>
                    <a:pt x="88" y="24"/>
                    <a:pt x="85" y="24"/>
                    <a:pt x="82" y="25"/>
                  </a:cubicBezTo>
                  <a:cubicBezTo>
                    <a:pt x="82" y="25"/>
                    <a:pt x="82" y="25"/>
                    <a:pt x="81" y="25"/>
                  </a:cubicBezTo>
                  <a:cubicBezTo>
                    <a:pt x="81" y="26"/>
                    <a:pt x="81" y="27"/>
                    <a:pt x="82" y="27"/>
                  </a:cubicBezTo>
                  <a:cubicBezTo>
                    <a:pt x="80" y="28"/>
                    <a:pt x="79" y="28"/>
                    <a:pt x="78" y="28"/>
                  </a:cubicBezTo>
                  <a:cubicBezTo>
                    <a:pt x="66" y="37"/>
                    <a:pt x="55" y="47"/>
                    <a:pt x="42" y="58"/>
                  </a:cubicBezTo>
                  <a:cubicBezTo>
                    <a:pt x="40" y="61"/>
                    <a:pt x="38" y="65"/>
                    <a:pt x="35" y="67"/>
                  </a:cubicBezTo>
                  <a:cubicBezTo>
                    <a:pt x="31" y="69"/>
                    <a:pt x="25" y="69"/>
                    <a:pt x="20" y="70"/>
                  </a:cubicBezTo>
                  <a:cubicBezTo>
                    <a:pt x="24" y="79"/>
                    <a:pt x="15" y="87"/>
                    <a:pt x="20" y="95"/>
                  </a:cubicBezTo>
                  <a:cubicBezTo>
                    <a:pt x="17" y="96"/>
                    <a:pt x="12" y="97"/>
                    <a:pt x="13" y="99"/>
                  </a:cubicBezTo>
                  <a:cubicBezTo>
                    <a:pt x="15" y="107"/>
                    <a:pt x="15" y="116"/>
                    <a:pt x="9" y="123"/>
                  </a:cubicBezTo>
                  <a:cubicBezTo>
                    <a:pt x="7" y="125"/>
                    <a:pt x="1" y="124"/>
                    <a:pt x="1" y="126"/>
                  </a:cubicBezTo>
                  <a:cubicBezTo>
                    <a:pt x="0" y="128"/>
                    <a:pt x="6" y="129"/>
                    <a:pt x="5" y="132"/>
                  </a:cubicBezTo>
                  <a:cubicBezTo>
                    <a:pt x="28" y="128"/>
                    <a:pt x="49" y="117"/>
                    <a:pt x="71" y="110"/>
                  </a:cubicBezTo>
                  <a:cubicBezTo>
                    <a:pt x="77" y="104"/>
                    <a:pt x="128" y="85"/>
                    <a:pt x="141" y="83"/>
                  </a:cubicBezTo>
                  <a:cubicBezTo>
                    <a:pt x="142" y="82"/>
                    <a:pt x="142" y="82"/>
                    <a:pt x="143" y="82"/>
                  </a:cubicBezTo>
                  <a:cubicBezTo>
                    <a:pt x="150" y="80"/>
                    <a:pt x="158" y="77"/>
                    <a:pt x="163" y="71"/>
                  </a:cubicBezTo>
                  <a:cubicBezTo>
                    <a:pt x="165" y="68"/>
                    <a:pt x="167" y="65"/>
                    <a:pt x="169" y="61"/>
                  </a:cubicBezTo>
                  <a:cubicBezTo>
                    <a:pt x="168" y="60"/>
                    <a:pt x="166" y="59"/>
                    <a:pt x="164" y="58"/>
                  </a:cubicBezTo>
                  <a:cubicBezTo>
                    <a:pt x="167" y="58"/>
                    <a:pt x="170" y="57"/>
                    <a:pt x="171" y="55"/>
                  </a:cubicBezTo>
                  <a:cubicBezTo>
                    <a:pt x="176" y="49"/>
                    <a:pt x="171" y="46"/>
                    <a:pt x="167" y="41"/>
                  </a:cubicBezTo>
                  <a:cubicBezTo>
                    <a:pt x="164" y="39"/>
                    <a:pt x="165" y="34"/>
                    <a:pt x="161" y="32"/>
                  </a:cubicBezTo>
                  <a:cubicBezTo>
                    <a:pt x="163" y="32"/>
                    <a:pt x="164" y="31"/>
                    <a:pt x="166" y="31"/>
                  </a:cubicBezTo>
                  <a:cubicBezTo>
                    <a:pt x="166" y="28"/>
                    <a:pt x="161" y="34"/>
                    <a:pt x="161" y="30"/>
                  </a:cubicBezTo>
                  <a:cubicBezTo>
                    <a:pt x="163" y="30"/>
                    <a:pt x="165" y="28"/>
                    <a:pt x="166" y="27"/>
                  </a:cubicBezTo>
                  <a:cubicBezTo>
                    <a:pt x="165" y="24"/>
                    <a:pt x="159" y="28"/>
                    <a:pt x="159" y="25"/>
                  </a:cubicBezTo>
                  <a:cubicBezTo>
                    <a:pt x="159" y="24"/>
                    <a:pt x="166" y="27"/>
                    <a:pt x="165" y="23"/>
                  </a:cubicBezTo>
                  <a:cubicBezTo>
                    <a:pt x="164" y="22"/>
                    <a:pt x="162" y="23"/>
                    <a:pt x="161" y="23"/>
                  </a:cubicBezTo>
                  <a:cubicBezTo>
                    <a:pt x="167" y="20"/>
                    <a:pt x="169" y="15"/>
                    <a:pt x="162" y="12"/>
                  </a:cubicBezTo>
                  <a:cubicBezTo>
                    <a:pt x="164" y="12"/>
                    <a:pt x="167" y="13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8" y="11"/>
                    <a:pt x="166" y="11"/>
                    <a:pt x="165" y="11"/>
                  </a:cubicBezTo>
                  <a:cubicBezTo>
                    <a:pt x="166" y="11"/>
                    <a:pt x="167" y="11"/>
                    <a:pt x="168" y="10"/>
                  </a:cubicBezTo>
                  <a:cubicBezTo>
                    <a:pt x="168" y="10"/>
                    <a:pt x="168" y="9"/>
                    <a:pt x="167" y="9"/>
                  </a:cubicBezTo>
                  <a:cubicBezTo>
                    <a:pt x="166" y="9"/>
                    <a:pt x="165" y="9"/>
                    <a:pt x="164" y="9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6" y="7"/>
                    <a:pt x="164" y="6"/>
                    <a:pt x="163" y="5"/>
                  </a:cubicBezTo>
                  <a:cubicBezTo>
                    <a:pt x="160" y="3"/>
                    <a:pt x="156" y="0"/>
                    <a:pt x="155" y="1"/>
                  </a:cubicBezTo>
                  <a:cubicBezTo>
                    <a:pt x="142" y="2"/>
                    <a:pt x="130" y="5"/>
                    <a:pt x="1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96838" y="9607550"/>
              <a:ext cx="582613" cy="368300"/>
            </a:xfrm>
            <a:custGeom>
              <a:avLst/>
              <a:gdLst>
                <a:gd name="T0" fmla="*/ 41 w 155"/>
                <a:gd name="T1" fmla="*/ 98 h 98"/>
                <a:gd name="T2" fmla="*/ 41 w 155"/>
                <a:gd name="T3" fmla="*/ 94 h 98"/>
                <a:gd name="T4" fmla="*/ 50 w 155"/>
                <a:gd name="T5" fmla="*/ 97 h 98"/>
                <a:gd name="T6" fmla="*/ 50 w 155"/>
                <a:gd name="T7" fmla="*/ 94 h 98"/>
                <a:gd name="T8" fmla="*/ 57 w 155"/>
                <a:gd name="T9" fmla="*/ 98 h 98"/>
                <a:gd name="T10" fmla="*/ 71 w 155"/>
                <a:gd name="T11" fmla="*/ 96 h 98"/>
                <a:gd name="T12" fmla="*/ 71 w 155"/>
                <a:gd name="T13" fmla="*/ 93 h 98"/>
                <a:gd name="T14" fmla="*/ 78 w 155"/>
                <a:gd name="T15" fmla="*/ 94 h 98"/>
                <a:gd name="T16" fmla="*/ 79 w 155"/>
                <a:gd name="T17" fmla="*/ 93 h 98"/>
                <a:gd name="T18" fmla="*/ 79 w 155"/>
                <a:gd name="T19" fmla="*/ 91 h 98"/>
                <a:gd name="T20" fmla="*/ 83 w 155"/>
                <a:gd name="T21" fmla="*/ 91 h 98"/>
                <a:gd name="T22" fmla="*/ 120 w 155"/>
                <a:gd name="T23" fmla="*/ 69 h 98"/>
                <a:gd name="T24" fmla="*/ 127 w 155"/>
                <a:gd name="T25" fmla="*/ 62 h 98"/>
                <a:gd name="T26" fmla="*/ 140 w 155"/>
                <a:gd name="T27" fmla="*/ 60 h 98"/>
                <a:gd name="T28" fmla="*/ 141 w 155"/>
                <a:gd name="T29" fmla="*/ 36 h 98"/>
                <a:gd name="T30" fmla="*/ 146 w 155"/>
                <a:gd name="T31" fmla="*/ 32 h 98"/>
                <a:gd name="T32" fmla="*/ 148 w 155"/>
                <a:gd name="T33" fmla="*/ 9 h 98"/>
                <a:gd name="T34" fmla="*/ 155 w 155"/>
                <a:gd name="T35" fmla="*/ 7 h 98"/>
                <a:gd name="T36" fmla="*/ 151 w 155"/>
                <a:gd name="T37" fmla="*/ 0 h 98"/>
                <a:gd name="T38" fmla="*/ 126 w 155"/>
                <a:gd name="T39" fmla="*/ 7 h 98"/>
                <a:gd name="T40" fmla="*/ 101 w 155"/>
                <a:gd name="T41" fmla="*/ 13 h 98"/>
                <a:gd name="T42" fmla="*/ 75 w 155"/>
                <a:gd name="T43" fmla="*/ 20 h 98"/>
                <a:gd name="T44" fmla="*/ 45 w 155"/>
                <a:gd name="T45" fmla="*/ 21 h 98"/>
                <a:gd name="T46" fmla="*/ 44 w 155"/>
                <a:gd name="T47" fmla="*/ 21 h 98"/>
                <a:gd name="T48" fmla="*/ 26 w 155"/>
                <a:gd name="T49" fmla="*/ 23 h 98"/>
                <a:gd name="T50" fmla="*/ 19 w 155"/>
                <a:gd name="T51" fmla="*/ 30 h 98"/>
                <a:gd name="T52" fmla="*/ 21 w 155"/>
                <a:gd name="T53" fmla="*/ 35 h 98"/>
                <a:gd name="T54" fmla="*/ 15 w 155"/>
                <a:gd name="T55" fmla="*/ 35 h 98"/>
                <a:gd name="T56" fmla="*/ 13 w 155"/>
                <a:gd name="T57" fmla="*/ 50 h 98"/>
                <a:gd name="T58" fmla="*/ 14 w 155"/>
                <a:gd name="T59" fmla="*/ 60 h 98"/>
                <a:gd name="T60" fmla="*/ 10 w 155"/>
                <a:gd name="T61" fmla="*/ 59 h 98"/>
                <a:gd name="T62" fmla="*/ 13 w 155"/>
                <a:gd name="T63" fmla="*/ 62 h 98"/>
                <a:gd name="T64" fmla="*/ 8 w 155"/>
                <a:gd name="T65" fmla="*/ 62 h 98"/>
                <a:gd name="T66" fmla="*/ 13 w 155"/>
                <a:gd name="T67" fmla="*/ 68 h 98"/>
                <a:gd name="T68" fmla="*/ 8 w 155"/>
                <a:gd name="T69" fmla="*/ 67 h 98"/>
                <a:gd name="T70" fmla="*/ 10 w 155"/>
                <a:gd name="T71" fmla="*/ 68 h 98"/>
                <a:gd name="T72" fmla="*/ 5 w 155"/>
                <a:gd name="T73" fmla="*/ 78 h 98"/>
                <a:gd name="T74" fmla="*/ 0 w 155"/>
                <a:gd name="T75" fmla="*/ 76 h 98"/>
                <a:gd name="T76" fmla="*/ 0 w 155"/>
                <a:gd name="T77" fmla="*/ 76 h 98"/>
                <a:gd name="T78" fmla="*/ 3 w 155"/>
                <a:gd name="T79" fmla="*/ 77 h 98"/>
                <a:gd name="T80" fmla="*/ 0 w 155"/>
                <a:gd name="T81" fmla="*/ 76 h 98"/>
                <a:gd name="T82" fmla="*/ 0 w 155"/>
                <a:gd name="T83" fmla="*/ 78 h 98"/>
                <a:gd name="T84" fmla="*/ 2 w 155"/>
                <a:gd name="T85" fmla="*/ 80 h 98"/>
                <a:gd name="T86" fmla="*/ 0 w 155"/>
                <a:gd name="T87" fmla="*/ 79 h 98"/>
                <a:gd name="T88" fmla="*/ 1 w 155"/>
                <a:gd name="T89" fmla="*/ 84 h 98"/>
                <a:gd name="T90" fmla="*/ 7 w 155"/>
                <a:gd name="T91" fmla="*/ 91 h 98"/>
                <a:gd name="T92" fmla="*/ 41 w 155"/>
                <a:gd name="T9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98">
                  <a:moveTo>
                    <a:pt x="41" y="98"/>
                  </a:moveTo>
                  <a:cubicBezTo>
                    <a:pt x="41" y="96"/>
                    <a:pt x="40" y="95"/>
                    <a:pt x="41" y="94"/>
                  </a:cubicBezTo>
                  <a:cubicBezTo>
                    <a:pt x="44" y="93"/>
                    <a:pt x="47" y="98"/>
                    <a:pt x="50" y="97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2" y="95"/>
                    <a:pt x="55" y="97"/>
                    <a:pt x="57" y="98"/>
                  </a:cubicBezTo>
                  <a:cubicBezTo>
                    <a:pt x="62" y="97"/>
                    <a:pt x="66" y="97"/>
                    <a:pt x="71" y="96"/>
                  </a:cubicBezTo>
                  <a:cubicBezTo>
                    <a:pt x="70" y="95"/>
                    <a:pt x="70" y="94"/>
                    <a:pt x="71" y="93"/>
                  </a:cubicBezTo>
                  <a:cubicBezTo>
                    <a:pt x="73" y="93"/>
                    <a:pt x="75" y="94"/>
                    <a:pt x="78" y="94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2"/>
                    <a:pt x="79" y="91"/>
                  </a:cubicBezTo>
                  <a:cubicBezTo>
                    <a:pt x="81" y="91"/>
                    <a:pt x="82" y="91"/>
                    <a:pt x="83" y="91"/>
                  </a:cubicBezTo>
                  <a:cubicBezTo>
                    <a:pt x="95" y="85"/>
                    <a:pt x="107" y="78"/>
                    <a:pt x="120" y="69"/>
                  </a:cubicBezTo>
                  <a:cubicBezTo>
                    <a:pt x="122" y="66"/>
                    <a:pt x="124" y="63"/>
                    <a:pt x="127" y="62"/>
                  </a:cubicBezTo>
                  <a:cubicBezTo>
                    <a:pt x="131" y="60"/>
                    <a:pt x="136" y="60"/>
                    <a:pt x="140" y="60"/>
                  </a:cubicBezTo>
                  <a:cubicBezTo>
                    <a:pt x="137" y="51"/>
                    <a:pt x="145" y="44"/>
                    <a:pt x="141" y="36"/>
                  </a:cubicBezTo>
                  <a:cubicBezTo>
                    <a:pt x="143" y="35"/>
                    <a:pt x="147" y="35"/>
                    <a:pt x="146" y="32"/>
                  </a:cubicBezTo>
                  <a:cubicBezTo>
                    <a:pt x="145" y="24"/>
                    <a:pt x="144" y="15"/>
                    <a:pt x="148" y="9"/>
                  </a:cubicBezTo>
                  <a:cubicBezTo>
                    <a:pt x="150" y="7"/>
                    <a:pt x="155" y="9"/>
                    <a:pt x="155" y="7"/>
                  </a:cubicBezTo>
                  <a:cubicBezTo>
                    <a:pt x="155" y="4"/>
                    <a:pt x="150" y="3"/>
                    <a:pt x="151" y="0"/>
                  </a:cubicBezTo>
                  <a:cubicBezTo>
                    <a:pt x="142" y="2"/>
                    <a:pt x="134" y="4"/>
                    <a:pt x="126" y="7"/>
                  </a:cubicBezTo>
                  <a:cubicBezTo>
                    <a:pt x="118" y="9"/>
                    <a:pt x="110" y="12"/>
                    <a:pt x="101" y="13"/>
                  </a:cubicBezTo>
                  <a:cubicBezTo>
                    <a:pt x="98" y="16"/>
                    <a:pt x="87" y="19"/>
                    <a:pt x="75" y="20"/>
                  </a:cubicBezTo>
                  <a:cubicBezTo>
                    <a:pt x="63" y="22"/>
                    <a:pt x="50" y="22"/>
                    <a:pt x="45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38" y="20"/>
                    <a:pt x="31" y="20"/>
                    <a:pt x="26" y="23"/>
                  </a:cubicBezTo>
                  <a:cubicBezTo>
                    <a:pt x="24" y="25"/>
                    <a:pt x="21" y="28"/>
                    <a:pt x="19" y="30"/>
                  </a:cubicBezTo>
                  <a:cubicBezTo>
                    <a:pt x="20" y="31"/>
                    <a:pt x="20" y="33"/>
                    <a:pt x="21" y="35"/>
                  </a:cubicBezTo>
                  <a:cubicBezTo>
                    <a:pt x="19" y="34"/>
                    <a:pt x="16" y="34"/>
                    <a:pt x="15" y="35"/>
                  </a:cubicBezTo>
                  <a:cubicBezTo>
                    <a:pt x="10" y="39"/>
                    <a:pt x="12" y="43"/>
                    <a:pt x="13" y="50"/>
                  </a:cubicBezTo>
                  <a:cubicBezTo>
                    <a:pt x="14" y="53"/>
                    <a:pt x="12" y="57"/>
                    <a:pt x="14" y="60"/>
                  </a:cubicBezTo>
                  <a:cubicBezTo>
                    <a:pt x="12" y="60"/>
                    <a:pt x="11" y="59"/>
                    <a:pt x="10" y="59"/>
                  </a:cubicBezTo>
                  <a:cubicBezTo>
                    <a:pt x="9" y="62"/>
                    <a:pt x="15" y="58"/>
                    <a:pt x="13" y="62"/>
                  </a:cubicBezTo>
                  <a:cubicBezTo>
                    <a:pt x="12" y="61"/>
                    <a:pt x="10" y="63"/>
                    <a:pt x="8" y="62"/>
                  </a:cubicBezTo>
                  <a:cubicBezTo>
                    <a:pt x="8" y="66"/>
                    <a:pt x="14" y="64"/>
                    <a:pt x="13" y="68"/>
                  </a:cubicBezTo>
                  <a:cubicBezTo>
                    <a:pt x="12" y="69"/>
                    <a:pt x="9" y="62"/>
                    <a:pt x="8" y="67"/>
                  </a:cubicBezTo>
                  <a:cubicBezTo>
                    <a:pt x="8" y="68"/>
                    <a:pt x="9" y="68"/>
                    <a:pt x="10" y="68"/>
                  </a:cubicBezTo>
                  <a:cubicBezTo>
                    <a:pt x="5" y="69"/>
                    <a:pt x="1" y="72"/>
                    <a:pt x="5" y="78"/>
                  </a:cubicBezTo>
                  <a:cubicBezTo>
                    <a:pt x="4" y="77"/>
                    <a:pt x="1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2" y="77"/>
                    <a:pt x="3" y="7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79"/>
                    <a:pt x="1" y="80"/>
                    <a:pt x="2" y="8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1" y="82"/>
                    <a:pt x="1" y="84"/>
                  </a:cubicBezTo>
                  <a:cubicBezTo>
                    <a:pt x="3" y="87"/>
                    <a:pt x="5" y="91"/>
                    <a:pt x="7" y="91"/>
                  </a:cubicBezTo>
                  <a:cubicBezTo>
                    <a:pt x="18" y="95"/>
                    <a:pt x="29" y="97"/>
                    <a:pt x="41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879013" y="-334962"/>
            <a:ext cx="3503612" cy="3471862"/>
            <a:chOff x="4202113" y="7938"/>
            <a:chExt cx="3503612" cy="3471862"/>
          </a:xfrm>
          <a:solidFill>
            <a:schemeClr val="accent4"/>
          </a:solidFill>
        </p:grpSpPr>
        <p:sp>
          <p:nvSpPr>
            <p:cNvPr id="15" name="Freeform 14"/>
            <p:cNvSpPr/>
            <p:nvPr/>
          </p:nvSpPr>
          <p:spPr bwMode="auto">
            <a:xfrm>
              <a:off x="5770563" y="3216275"/>
              <a:ext cx="304800" cy="263525"/>
            </a:xfrm>
            <a:custGeom>
              <a:avLst/>
              <a:gdLst>
                <a:gd name="T0" fmla="*/ 8 w 81"/>
                <a:gd name="T1" fmla="*/ 66 h 70"/>
                <a:gd name="T2" fmla="*/ 10 w 81"/>
                <a:gd name="T3" fmla="*/ 63 h 70"/>
                <a:gd name="T4" fmla="*/ 11 w 81"/>
                <a:gd name="T5" fmla="*/ 67 h 70"/>
                <a:gd name="T6" fmla="*/ 13 w 81"/>
                <a:gd name="T7" fmla="*/ 65 h 70"/>
                <a:gd name="T8" fmla="*/ 13 w 81"/>
                <a:gd name="T9" fmla="*/ 69 h 70"/>
                <a:gd name="T10" fmla="*/ 17 w 81"/>
                <a:gd name="T11" fmla="*/ 70 h 70"/>
                <a:gd name="T12" fmla="*/ 19 w 81"/>
                <a:gd name="T13" fmla="*/ 68 h 70"/>
                <a:gd name="T14" fmla="*/ 20 w 81"/>
                <a:gd name="T15" fmla="*/ 70 h 70"/>
                <a:gd name="T16" fmla="*/ 21 w 81"/>
                <a:gd name="T17" fmla="*/ 69 h 70"/>
                <a:gd name="T18" fmla="*/ 22 w 81"/>
                <a:gd name="T19" fmla="*/ 68 h 70"/>
                <a:gd name="T20" fmla="*/ 23 w 81"/>
                <a:gd name="T21" fmla="*/ 69 h 70"/>
                <a:gd name="T22" fmla="*/ 42 w 81"/>
                <a:gd name="T23" fmla="*/ 60 h 70"/>
                <a:gd name="T24" fmla="*/ 47 w 81"/>
                <a:gd name="T25" fmla="*/ 56 h 70"/>
                <a:gd name="T26" fmla="*/ 51 w 81"/>
                <a:gd name="T27" fmla="*/ 59 h 70"/>
                <a:gd name="T28" fmla="*/ 62 w 81"/>
                <a:gd name="T29" fmla="*/ 39 h 70"/>
                <a:gd name="T30" fmla="*/ 65 w 81"/>
                <a:gd name="T31" fmla="*/ 38 h 70"/>
                <a:gd name="T32" fmla="*/ 76 w 81"/>
                <a:gd name="T33" fmla="*/ 19 h 70"/>
                <a:gd name="T34" fmla="*/ 78 w 81"/>
                <a:gd name="T35" fmla="*/ 21 h 70"/>
                <a:gd name="T36" fmla="*/ 81 w 81"/>
                <a:gd name="T37" fmla="*/ 13 h 70"/>
                <a:gd name="T38" fmla="*/ 67 w 81"/>
                <a:gd name="T39" fmla="*/ 7 h 70"/>
                <a:gd name="T40" fmla="*/ 51 w 81"/>
                <a:gd name="T41" fmla="*/ 2 h 70"/>
                <a:gd name="T42" fmla="*/ 51 w 81"/>
                <a:gd name="T43" fmla="*/ 2 h 70"/>
                <a:gd name="T44" fmla="*/ 45 w 81"/>
                <a:gd name="T45" fmla="*/ 2 h 70"/>
                <a:gd name="T46" fmla="*/ 39 w 81"/>
                <a:gd name="T47" fmla="*/ 7 h 70"/>
                <a:gd name="T48" fmla="*/ 37 w 81"/>
                <a:gd name="T49" fmla="*/ 11 h 70"/>
                <a:gd name="T50" fmla="*/ 35 w 81"/>
                <a:gd name="T51" fmla="*/ 11 h 70"/>
                <a:gd name="T52" fmla="*/ 26 w 81"/>
                <a:gd name="T53" fmla="*/ 23 h 70"/>
                <a:gd name="T54" fmla="*/ 20 w 81"/>
                <a:gd name="T55" fmla="*/ 31 h 70"/>
                <a:gd name="T56" fmla="*/ 20 w 81"/>
                <a:gd name="T57" fmla="*/ 30 h 70"/>
                <a:gd name="T58" fmla="*/ 19 w 81"/>
                <a:gd name="T59" fmla="*/ 34 h 70"/>
                <a:gd name="T60" fmla="*/ 17 w 81"/>
                <a:gd name="T61" fmla="*/ 33 h 70"/>
                <a:gd name="T62" fmla="*/ 16 w 81"/>
                <a:gd name="T63" fmla="*/ 38 h 70"/>
                <a:gd name="T64" fmla="*/ 15 w 81"/>
                <a:gd name="T65" fmla="*/ 37 h 70"/>
                <a:gd name="T66" fmla="*/ 15 w 81"/>
                <a:gd name="T67" fmla="*/ 38 h 70"/>
                <a:gd name="T68" fmla="*/ 8 w 81"/>
                <a:gd name="T69" fmla="*/ 45 h 70"/>
                <a:gd name="T70" fmla="*/ 7 w 81"/>
                <a:gd name="T71" fmla="*/ 43 h 70"/>
                <a:gd name="T72" fmla="*/ 7 w 81"/>
                <a:gd name="T73" fmla="*/ 43 h 70"/>
                <a:gd name="T74" fmla="*/ 7 w 81"/>
                <a:gd name="T75" fmla="*/ 45 h 70"/>
                <a:gd name="T76" fmla="*/ 6 w 81"/>
                <a:gd name="T77" fmla="*/ 44 h 70"/>
                <a:gd name="T78" fmla="*/ 6 w 81"/>
                <a:gd name="T79" fmla="*/ 46 h 70"/>
                <a:gd name="T80" fmla="*/ 6 w 81"/>
                <a:gd name="T81" fmla="*/ 47 h 70"/>
                <a:gd name="T82" fmla="*/ 5 w 81"/>
                <a:gd name="T83" fmla="*/ 46 h 70"/>
                <a:gd name="T84" fmla="*/ 3 w 81"/>
                <a:gd name="T85" fmla="*/ 50 h 70"/>
                <a:gd name="T86" fmla="*/ 1 w 81"/>
                <a:gd name="T87" fmla="*/ 57 h 70"/>
                <a:gd name="T88" fmla="*/ 8 w 81"/>
                <a:gd name="T89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70">
                  <a:moveTo>
                    <a:pt x="8" y="66"/>
                  </a:moveTo>
                  <a:cubicBezTo>
                    <a:pt x="9" y="65"/>
                    <a:pt x="9" y="64"/>
                    <a:pt x="10" y="63"/>
                  </a:cubicBezTo>
                  <a:cubicBezTo>
                    <a:pt x="12" y="63"/>
                    <a:pt x="9" y="67"/>
                    <a:pt x="11" y="67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3" y="66"/>
                    <a:pt x="13" y="68"/>
                    <a:pt x="13" y="69"/>
                  </a:cubicBezTo>
                  <a:cubicBezTo>
                    <a:pt x="14" y="70"/>
                    <a:pt x="16" y="70"/>
                    <a:pt x="17" y="70"/>
                  </a:cubicBezTo>
                  <a:cubicBezTo>
                    <a:pt x="18" y="69"/>
                    <a:pt x="18" y="68"/>
                    <a:pt x="19" y="68"/>
                  </a:cubicBezTo>
                  <a:cubicBezTo>
                    <a:pt x="19" y="68"/>
                    <a:pt x="20" y="69"/>
                    <a:pt x="20" y="70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1" y="69"/>
                    <a:pt x="22" y="68"/>
                    <a:pt x="22" y="68"/>
                  </a:cubicBezTo>
                  <a:cubicBezTo>
                    <a:pt x="22" y="68"/>
                    <a:pt x="22" y="68"/>
                    <a:pt x="23" y="69"/>
                  </a:cubicBezTo>
                  <a:cubicBezTo>
                    <a:pt x="29" y="67"/>
                    <a:pt x="36" y="63"/>
                    <a:pt x="42" y="60"/>
                  </a:cubicBezTo>
                  <a:cubicBezTo>
                    <a:pt x="44" y="58"/>
                    <a:pt x="46" y="57"/>
                    <a:pt x="47" y="56"/>
                  </a:cubicBezTo>
                  <a:cubicBezTo>
                    <a:pt x="49" y="56"/>
                    <a:pt x="50" y="58"/>
                    <a:pt x="51" y="59"/>
                  </a:cubicBezTo>
                  <a:cubicBezTo>
                    <a:pt x="55" y="50"/>
                    <a:pt x="59" y="48"/>
                    <a:pt x="62" y="39"/>
                  </a:cubicBezTo>
                  <a:cubicBezTo>
                    <a:pt x="63" y="39"/>
                    <a:pt x="64" y="40"/>
                    <a:pt x="65" y="38"/>
                  </a:cubicBezTo>
                  <a:cubicBezTo>
                    <a:pt x="69" y="31"/>
                    <a:pt x="73" y="23"/>
                    <a:pt x="76" y="19"/>
                  </a:cubicBezTo>
                  <a:cubicBezTo>
                    <a:pt x="77" y="18"/>
                    <a:pt x="77" y="22"/>
                    <a:pt x="78" y="21"/>
                  </a:cubicBezTo>
                  <a:cubicBezTo>
                    <a:pt x="79" y="18"/>
                    <a:pt x="79" y="15"/>
                    <a:pt x="81" y="13"/>
                  </a:cubicBezTo>
                  <a:cubicBezTo>
                    <a:pt x="77" y="8"/>
                    <a:pt x="72" y="10"/>
                    <a:pt x="67" y="7"/>
                  </a:cubicBezTo>
                  <a:cubicBezTo>
                    <a:pt x="64" y="10"/>
                    <a:pt x="53" y="5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0" y="1"/>
                    <a:pt x="48" y="0"/>
                    <a:pt x="45" y="2"/>
                  </a:cubicBezTo>
                  <a:cubicBezTo>
                    <a:pt x="43" y="4"/>
                    <a:pt x="41" y="5"/>
                    <a:pt x="39" y="7"/>
                  </a:cubicBezTo>
                  <a:cubicBezTo>
                    <a:pt x="38" y="9"/>
                    <a:pt x="37" y="10"/>
                    <a:pt x="37" y="11"/>
                  </a:cubicBezTo>
                  <a:cubicBezTo>
                    <a:pt x="36" y="11"/>
                    <a:pt x="36" y="10"/>
                    <a:pt x="35" y="11"/>
                  </a:cubicBezTo>
                  <a:cubicBezTo>
                    <a:pt x="31" y="14"/>
                    <a:pt x="29" y="18"/>
                    <a:pt x="26" y="23"/>
                  </a:cubicBezTo>
                  <a:cubicBezTo>
                    <a:pt x="24" y="26"/>
                    <a:pt x="21" y="29"/>
                    <a:pt x="20" y="31"/>
                  </a:cubicBezTo>
                  <a:cubicBezTo>
                    <a:pt x="20" y="31"/>
                    <a:pt x="20" y="31"/>
                    <a:pt x="20" y="30"/>
                  </a:cubicBezTo>
                  <a:cubicBezTo>
                    <a:pt x="18" y="32"/>
                    <a:pt x="22" y="30"/>
                    <a:pt x="19" y="34"/>
                  </a:cubicBezTo>
                  <a:cubicBezTo>
                    <a:pt x="19" y="32"/>
                    <a:pt x="18" y="33"/>
                    <a:pt x="17" y="33"/>
                  </a:cubicBezTo>
                  <a:cubicBezTo>
                    <a:pt x="15" y="36"/>
                    <a:pt x="18" y="35"/>
                    <a:pt x="16" y="38"/>
                  </a:cubicBezTo>
                  <a:cubicBezTo>
                    <a:pt x="15" y="38"/>
                    <a:pt x="17" y="33"/>
                    <a:pt x="15" y="37"/>
                  </a:cubicBezTo>
                  <a:cubicBezTo>
                    <a:pt x="14" y="37"/>
                    <a:pt x="15" y="38"/>
                    <a:pt x="15" y="38"/>
                  </a:cubicBezTo>
                  <a:cubicBezTo>
                    <a:pt x="13" y="38"/>
                    <a:pt x="9" y="41"/>
                    <a:pt x="8" y="45"/>
                  </a:cubicBezTo>
                  <a:cubicBezTo>
                    <a:pt x="7" y="45"/>
                    <a:pt x="8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4"/>
                    <a:pt x="7" y="45"/>
                    <a:pt x="7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5" y="46"/>
                    <a:pt x="5" y="47"/>
                    <a:pt x="6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8"/>
                    <a:pt x="4" y="49"/>
                    <a:pt x="3" y="50"/>
                  </a:cubicBezTo>
                  <a:cubicBezTo>
                    <a:pt x="2" y="53"/>
                    <a:pt x="0" y="56"/>
                    <a:pt x="1" y="57"/>
                  </a:cubicBezTo>
                  <a:cubicBezTo>
                    <a:pt x="2" y="61"/>
                    <a:pt x="5" y="64"/>
                    <a:pt x="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7161213" y="3197225"/>
              <a:ext cx="261938" cy="266700"/>
            </a:xfrm>
            <a:custGeom>
              <a:avLst/>
              <a:gdLst>
                <a:gd name="T0" fmla="*/ 7 w 70"/>
                <a:gd name="T1" fmla="*/ 69 h 71"/>
                <a:gd name="T2" fmla="*/ 9 w 70"/>
                <a:gd name="T3" fmla="*/ 66 h 71"/>
                <a:gd name="T4" fmla="*/ 9 w 70"/>
                <a:gd name="T5" fmla="*/ 69 h 71"/>
                <a:gd name="T6" fmla="*/ 11 w 70"/>
                <a:gd name="T7" fmla="*/ 67 h 71"/>
                <a:gd name="T8" fmla="*/ 11 w 70"/>
                <a:gd name="T9" fmla="*/ 71 h 71"/>
                <a:gd name="T10" fmla="*/ 15 w 70"/>
                <a:gd name="T11" fmla="*/ 71 h 71"/>
                <a:gd name="T12" fmla="*/ 16 w 70"/>
                <a:gd name="T13" fmla="*/ 69 h 71"/>
                <a:gd name="T14" fmla="*/ 17 w 70"/>
                <a:gd name="T15" fmla="*/ 70 h 71"/>
                <a:gd name="T16" fmla="*/ 18 w 70"/>
                <a:gd name="T17" fmla="*/ 70 h 71"/>
                <a:gd name="T18" fmla="*/ 19 w 70"/>
                <a:gd name="T19" fmla="*/ 68 h 71"/>
                <a:gd name="T20" fmla="*/ 19 w 70"/>
                <a:gd name="T21" fmla="*/ 69 h 71"/>
                <a:gd name="T22" fmla="*/ 36 w 70"/>
                <a:gd name="T23" fmla="*/ 58 h 71"/>
                <a:gd name="T24" fmla="*/ 40 w 70"/>
                <a:gd name="T25" fmla="*/ 54 h 71"/>
                <a:gd name="T26" fmla="*/ 43 w 70"/>
                <a:gd name="T27" fmla="*/ 56 h 71"/>
                <a:gd name="T28" fmla="*/ 54 w 70"/>
                <a:gd name="T29" fmla="*/ 35 h 71"/>
                <a:gd name="T30" fmla="*/ 56 w 70"/>
                <a:gd name="T31" fmla="*/ 34 h 71"/>
                <a:gd name="T32" fmla="*/ 66 w 70"/>
                <a:gd name="T33" fmla="*/ 15 h 71"/>
                <a:gd name="T34" fmla="*/ 67 w 70"/>
                <a:gd name="T35" fmla="*/ 16 h 71"/>
                <a:gd name="T36" fmla="*/ 70 w 70"/>
                <a:gd name="T37" fmla="*/ 8 h 71"/>
                <a:gd name="T38" fmla="*/ 58 w 70"/>
                <a:gd name="T39" fmla="*/ 4 h 71"/>
                <a:gd name="T40" fmla="*/ 45 w 70"/>
                <a:gd name="T41" fmla="*/ 2 h 71"/>
                <a:gd name="T42" fmla="*/ 44 w 70"/>
                <a:gd name="T43" fmla="*/ 2 h 71"/>
                <a:gd name="T44" fmla="*/ 39 w 70"/>
                <a:gd name="T45" fmla="*/ 3 h 71"/>
                <a:gd name="T46" fmla="*/ 34 w 70"/>
                <a:gd name="T47" fmla="*/ 8 h 71"/>
                <a:gd name="T48" fmla="*/ 32 w 70"/>
                <a:gd name="T49" fmla="*/ 13 h 71"/>
                <a:gd name="T50" fmla="*/ 30 w 70"/>
                <a:gd name="T51" fmla="*/ 13 h 71"/>
                <a:gd name="T52" fmla="*/ 23 w 70"/>
                <a:gd name="T53" fmla="*/ 26 h 71"/>
                <a:gd name="T54" fmla="*/ 18 w 70"/>
                <a:gd name="T55" fmla="*/ 34 h 71"/>
                <a:gd name="T56" fmla="*/ 17 w 70"/>
                <a:gd name="T57" fmla="*/ 33 h 71"/>
                <a:gd name="T58" fmla="*/ 16 w 70"/>
                <a:gd name="T59" fmla="*/ 36 h 71"/>
                <a:gd name="T60" fmla="*/ 15 w 70"/>
                <a:gd name="T61" fmla="*/ 36 h 71"/>
                <a:gd name="T62" fmla="*/ 14 w 70"/>
                <a:gd name="T63" fmla="*/ 41 h 71"/>
                <a:gd name="T64" fmla="*/ 13 w 70"/>
                <a:gd name="T65" fmla="*/ 40 h 71"/>
                <a:gd name="T66" fmla="*/ 13 w 70"/>
                <a:gd name="T67" fmla="*/ 41 h 71"/>
                <a:gd name="T68" fmla="*/ 7 w 70"/>
                <a:gd name="T69" fmla="*/ 49 h 71"/>
                <a:gd name="T70" fmla="*/ 6 w 70"/>
                <a:gd name="T71" fmla="*/ 47 h 71"/>
                <a:gd name="T72" fmla="*/ 6 w 70"/>
                <a:gd name="T73" fmla="*/ 47 h 71"/>
                <a:gd name="T74" fmla="*/ 6 w 70"/>
                <a:gd name="T75" fmla="*/ 49 h 71"/>
                <a:gd name="T76" fmla="*/ 6 w 70"/>
                <a:gd name="T77" fmla="*/ 48 h 71"/>
                <a:gd name="T78" fmla="*/ 5 w 70"/>
                <a:gd name="T79" fmla="*/ 50 h 71"/>
                <a:gd name="T80" fmla="*/ 5 w 70"/>
                <a:gd name="T81" fmla="*/ 51 h 71"/>
                <a:gd name="T82" fmla="*/ 4 w 70"/>
                <a:gd name="T83" fmla="*/ 51 h 71"/>
                <a:gd name="T84" fmla="*/ 3 w 70"/>
                <a:gd name="T85" fmla="*/ 54 h 71"/>
                <a:gd name="T86" fmla="*/ 1 w 70"/>
                <a:gd name="T87" fmla="*/ 61 h 71"/>
                <a:gd name="T88" fmla="*/ 7 w 70"/>
                <a:gd name="T89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" h="71">
                  <a:moveTo>
                    <a:pt x="7" y="69"/>
                  </a:moveTo>
                  <a:cubicBezTo>
                    <a:pt x="7" y="68"/>
                    <a:pt x="8" y="66"/>
                    <a:pt x="9" y="66"/>
                  </a:cubicBezTo>
                  <a:cubicBezTo>
                    <a:pt x="10" y="65"/>
                    <a:pt x="8" y="70"/>
                    <a:pt x="9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8"/>
                    <a:pt x="11" y="69"/>
                    <a:pt x="11" y="71"/>
                  </a:cubicBezTo>
                  <a:cubicBezTo>
                    <a:pt x="12" y="71"/>
                    <a:pt x="13" y="71"/>
                    <a:pt x="15" y="71"/>
                  </a:cubicBezTo>
                  <a:cubicBezTo>
                    <a:pt x="15" y="70"/>
                    <a:pt x="15" y="69"/>
                    <a:pt x="16" y="69"/>
                  </a:cubicBezTo>
                  <a:cubicBezTo>
                    <a:pt x="16" y="69"/>
                    <a:pt x="17" y="70"/>
                    <a:pt x="17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18" y="69"/>
                    <a:pt x="19" y="68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5" y="66"/>
                    <a:pt x="30" y="62"/>
                    <a:pt x="36" y="58"/>
                  </a:cubicBezTo>
                  <a:cubicBezTo>
                    <a:pt x="38" y="56"/>
                    <a:pt x="39" y="54"/>
                    <a:pt x="40" y="54"/>
                  </a:cubicBezTo>
                  <a:cubicBezTo>
                    <a:pt x="42" y="53"/>
                    <a:pt x="42" y="55"/>
                    <a:pt x="43" y="56"/>
                  </a:cubicBezTo>
                  <a:cubicBezTo>
                    <a:pt x="47" y="48"/>
                    <a:pt x="51" y="44"/>
                    <a:pt x="54" y="35"/>
                  </a:cubicBezTo>
                  <a:cubicBezTo>
                    <a:pt x="54" y="36"/>
                    <a:pt x="55" y="37"/>
                    <a:pt x="56" y="34"/>
                  </a:cubicBezTo>
                  <a:cubicBezTo>
                    <a:pt x="59" y="27"/>
                    <a:pt x="63" y="19"/>
                    <a:pt x="66" y="15"/>
                  </a:cubicBezTo>
                  <a:cubicBezTo>
                    <a:pt x="67" y="14"/>
                    <a:pt x="66" y="17"/>
                    <a:pt x="67" y="16"/>
                  </a:cubicBezTo>
                  <a:cubicBezTo>
                    <a:pt x="68" y="14"/>
                    <a:pt x="69" y="11"/>
                    <a:pt x="70" y="8"/>
                  </a:cubicBezTo>
                  <a:cubicBezTo>
                    <a:pt x="67" y="4"/>
                    <a:pt x="62" y="6"/>
                    <a:pt x="58" y="4"/>
                  </a:cubicBezTo>
                  <a:cubicBezTo>
                    <a:pt x="55" y="7"/>
                    <a:pt x="46" y="5"/>
                    <a:pt x="45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2" y="0"/>
                    <a:pt x="39" y="3"/>
                  </a:cubicBezTo>
                  <a:cubicBezTo>
                    <a:pt x="37" y="4"/>
                    <a:pt x="36" y="6"/>
                    <a:pt x="34" y="8"/>
                  </a:cubicBezTo>
                  <a:cubicBezTo>
                    <a:pt x="33" y="10"/>
                    <a:pt x="33" y="11"/>
                    <a:pt x="32" y="13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27" y="16"/>
                    <a:pt x="25" y="20"/>
                    <a:pt x="23" y="26"/>
                  </a:cubicBezTo>
                  <a:cubicBezTo>
                    <a:pt x="21" y="28"/>
                    <a:pt x="19" y="31"/>
                    <a:pt x="18" y="34"/>
                  </a:cubicBezTo>
                  <a:cubicBezTo>
                    <a:pt x="18" y="34"/>
                    <a:pt x="17" y="34"/>
                    <a:pt x="17" y="33"/>
                  </a:cubicBezTo>
                  <a:cubicBezTo>
                    <a:pt x="16" y="36"/>
                    <a:pt x="19" y="33"/>
                    <a:pt x="16" y="36"/>
                  </a:cubicBezTo>
                  <a:cubicBezTo>
                    <a:pt x="17" y="35"/>
                    <a:pt x="15" y="36"/>
                    <a:pt x="15" y="36"/>
                  </a:cubicBezTo>
                  <a:cubicBezTo>
                    <a:pt x="13" y="39"/>
                    <a:pt x="16" y="38"/>
                    <a:pt x="14" y="41"/>
                  </a:cubicBezTo>
                  <a:cubicBezTo>
                    <a:pt x="13" y="42"/>
                    <a:pt x="15" y="36"/>
                    <a:pt x="13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11" y="42"/>
                    <a:pt x="8" y="45"/>
                    <a:pt x="7" y="49"/>
                  </a:cubicBezTo>
                  <a:cubicBezTo>
                    <a:pt x="6" y="49"/>
                    <a:pt x="7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8"/>
                    <a:pt x="6" y="49"/>
                    <a:pt x="6" y="49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1"/>
                    <a:pt x="5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3" y="53"/>
                    <a:pt x="3" y="54"/>
                  </a:cubicBezTo>
                  <a:cubicBezTo>
                    <a:pt x="2" y="57"/>
                    <a:pt x="0" y="61"/>
                    <a:pt x="1" y="61"/>
                  </a:cubicBezTo>
                  <a:cubicBezTo>
                    <a:pt x="2" y="65"/>
                    <a:pt x="4" y="67"/>
                    <a:pt x="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5978525" y="2544763"/>
              <a:ext cx="592138" cy="303213"/>
            </a:xfrm>
            <a:custGeom>
              <a:avLst/>
              <a:gdLst>
                <a:gd name="T0" fmla="*/ 129 w 158"/>
                <a:gd name="T1" fmla="*/ 3 h 81"/>
                <a:gd name="T2" fmla="*/ 128 w 158"/>
                <a:gd name="T3" fmla="*/ 7 h 81"/>
                <a:gd name="T4" fmla="*/ 123 w 158"/>
                <a:gd name="T5" fmla="*/ 3 h 81"/>
                <a:gd name="T6" fmla="*/ 122 w 158"/>
                <a:gd name="T7" fmla="*/ 5 h 81"/>
                <a:gd name="T8" fmla="*/ 118 w 158"/>
                <a:gd name="T9" fmla="*/ 1 h 81"/>
                <a:gd name="T10" fmla="*/ 107 w 158"/>
                <a:gd name="T11" fmla="*/ 0 h 81"/>
                <a:gd name="T12" fmla="*/ 107 w 158"/>
                <a:gd name="T13" fmla="*/ 2 h 81"/>
                <a:gd name="T14" fmla="*/ 102 w 158"/>
                <a:gd name="T15" fmla="*/ 0 h 81"/>
                <a:gd name="T16" fmla="*/ 101 w 158"/>
                <a:gd name="T17" fmla="*/ 0 h 81"/>
                <a:gd name="T18" fmla="*/ 100 w 158"/>
                <a:gd name="T19" fmla="*/ 2 h 81"/>
                <a:gd name="T20" fmla="*/ 98 w 158"/>
                <a:gd name="T21" fmla="*/ 1 h 81"/>
                <a:gd name="T22" fmla="*/ 63 w 158"/>
                <a:gd name="T23" fmla="*/ 8 h 81"/>
                <a:gd name="T24" fmla="*/ 55 w 158"/>
                <a:gd name="T25" fmla="*/ 11 h 81"/>
                <a:gd name="T26" fmla="*/ 45 w 158"/>
                <a:gd name="T27" fmla="*/ 7 h 81"/>
                <a:gd name="T28" fmla="*/ 31 w 158"/>
                <a:gd name="T29" fmla="*/ 26 h 81"/>
                <a:gd name="T30" fmla="*/ 24 w 158"/>
                <a:gd name="T31" fmla="*/ 26 h 81"/>
                <a:gd name="T32" fmla="*/ 8 w 158"/>
                <a:gd name="T33" fmla="*/ 42 h 81"/>
                <a:gd name="T34" fmla="*/ 2 w 158"/>
                <a:gd name="T35" fmla="*/ 39 h 81"/>
                <a:gd name="T36" fmla="*/ 1 w 158"/>
                <a:gd name="T37" fmla="*/ 47 h 81"/>
                <a:gd name="T38" fmla="*/ 52 w 158"/>
                <a:gd name="T39" fmla="*/ 66 h 81"/>
                <a:gd name="T40" fmla="*/ 81 w 158"/>
                <a:gd name="T41" fmla="*/ 70 h 81"/>
                <a:gd name="T42" fmla="*/ 111 w 158"/>
                <a:gd name="T43" fmla="*/ 78 h 81"/>
                <a:gd name="T44" fmla="*/ 112 w 158"/>
                <a:gd name="T45" fmla="*/ 78 h 81"/>
                <a:gd name="T46" fmla="*/ 131 w 158"/>
                <a:gd name="T47" fmla="*/ 78 h 81"/>
                <a:gd name="T48" fmla="*/ 139 w 158"/>
                <a:gd name="T49" fmla="*/ 72 h 81"/>
                <a:gd name="T50" fmla="*/ 137 w 158"/>
                <a:gd name="T51" fmla="*/ 67 h 81"/>
                <a:gd name="T52" fmla="*/ 143 w 158"/>
                <a:gd name="T53" fmla="*/ 67 h 81"/>
                <a:gd name="T54" fmla="*/ 145 w 158"/>
                <a:gd name="T55" fmla="*/ 53 h 81"/>
                <a:gd name="T56" fmla="*/ 145 w 158"/>
                <a:gd name="T57" fmla="*/ 43 h 81"/>
                <a:gd name="T58" fmla="*/ 149 w 158"/>
                <a:gd name="T59" fmla="*/ 44 h 81"/>
                <a:gd name="T60" fmla="*/ 146 w 158"/>
                <a:gd name="T61" fmla="*/ 40 h 81"/>
                <a:gd name="T62" fmla="*/ 151 w 158"/>
                <a:gd name="T63" fmla="*/ 40 h 81"/>
                <a:gd name="T64" fmla="*/ 147 w 158"/>
                <a:gd name="T65" fmla="*/ 35 h 81"/>
                <a:gd name="T66" fmla="*/ 151 w 158"/>
                <a:gd name="T67" fmla="*/ 36 h 81"/>
                <a:gd name="T68" fmla="*/ 149 w 158"/>
                <a:gd name="T69" fmla="*/ 35 h 81"/>
                <a:gd name="T70" fmla="*/ 153 w 158"/>
                <a:gd name="T71" fmla="*/ 25 h 81"/>
                <a:gd name="T72" fmla="*/ 158 w 158"/>
                <a:gd name="T73" fmla="*/ 27 h 81"/>
                <a:gd name="T74" fmla="*/ 158 w 158"/>
                <a:gd name="T75" fmla="*/ 27 h 81"/>
                <a:gd name="T76" fmla="*/ 156 w 158"/>
                <a:gd name="T77" fmla="*/ 26 h 81"/>
                <a:gd name="T78" fmla="*/ 158 w 158"/>
                <a:gd name="T79" fmla="*/ 26 h 81"/>
                <a:gd name="T80" fmla="*/ 158 w 158"/>
                <a:gd name="T81" fmla="*/ 24 h 81"/>
                <a:gd name="T82" fmla="*/ 156 w 158"/>
                <a:gd name="T83" fmla="*/ 23 h 81"/>
                <a:gd name="T84" fmla="*/ 158 w 158"/>
                <a:gd name="T85" fmla="*/ 23 h 81"/>
                <a:gd name="T86" fmla="*/ 157 w 158"/>
                <a:gd name="T87" fmla="*/ 19 h 81"/>
                <a:gd name="T88" fmla="*/ 153 w 158"/>
                <a:gd name="T89" fmla="*/ 11 h 81"/>
                <a:gd name="T90" fmla="*/ 129 w 158"/>
                <a:gd name="T9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8" h="81">
                  <a:moveTo>
                    <a:pt x="129" y="3"/>
                  </a:moveTo>
                  <a:cubicBezTo>
                    <a:pt x="129" y="4"/>
                    <a:pt x="129" y="6"/>
                    <a:pt x="128" y="7"/>
                  </a:cubicBezTo>
                  <a:cubicBezTo>
                    <a:pt x="126" y="8"/>
                    <a:pt x="125" y="2"/>
                    <a:pt x="123" y="3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0" y="4"/>
                    <a:pt x="119" y="2"/>
                    <a:pt x="118" y="1"/>
                  </a:cubicBezTo>
                  <a:cubicBezTo>
                    <a:pt x="114" y="0"/>
                    <a:pt x="111" y="0"/>
                    <a:pt x="107" y="0"/>
                  </a:cubicBezTo>
                  <a:cubicBezTo>
                    <a:pt x="107" y="1"/>
                    <a:pt x="107" y="2"/>
                    <a:pt x="107" y="2"/>
                  </a:cubicBezTo>
                  <a:cubicBezTo>
                    <a:pt x="105" y="2"/>
                    <a:pt x="104" y="1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1"/>
                    <a:pt x="100" y="2"/>
                    <a:pt x="100" y="2"/>
                  </a:cubicBezTo>
                  <a:cubicBezTo>
                    <a:pt x="99" y="2"/>
                    <a:pt x="98" y="1"/>
                    <a:pt x="98" y="1"/>
                  </a:cubicBezTo>
                  <a:cubicBezTo>
                    <a:pt x="87" y="3"/>
                    <a:pt x="76" y="6"/>
                    <a:pt x="63" y="8"/>
                  </a:cubicBezTo>
                  <a:cubicBezTo>
                    <a:pt x="60" y="10"/>
                    <a:pt x="57" y="11"/>
                    <a:pt x="55" y="11"/>
                  </a:cubicBezTo>
                  <a:cubicBezTo>
                    <a:pt x="51" y="11"/>
                    <a:pt x="48" y="8"/>
                    <a:pt x="45" y="7"/>
                  </a:cubicBezTo>
                  <a:cubicBezTo>
                    <a:pt x="42" y="15"/>
                    <a:pt x="33" y="17"/>
                    <a:pt x="31" y="26"/>
                  </a:cubicBezTo>
                  <a:cubicBezTo>
                    <a:pt x="29" y="25"/>
                    <a:pt x="26" y="23"/>
                    <a:pt x="24" y="26"/>
                  </a:cubicBezTo>
                  <a:cubicBezTo>
                    <a:pt x="21" y="33"/>
                    <a:pt x="16" y="41"/>
                    <a:pt x="8" y="42"/>
                  </a:cubicBezTo>
                  <a:cubicBezTo>
                    <a:pt x="6" y="42"/>
                    <a:pt x="3" y="38"/>
                    <a:pt x="2" y="39"/>
                  </a:cubicBezTo>
                  <a:cubicBezTo>
                    <a:pt x="0" y="41"/>
                    <a:pt x="3" y="45"/>
                    <a:pt x="1" y="47"/>
                  </a:cubicBezTo>
                  <a:cubicBezTo>
                    <a:pt x="17" y="57"/>
                    <a:pt x="35" y="60"/>
                    <a:pt x="52" y="66"/>
                  </a:cubicBezTo>
                  <a:cubicBezTo>
                    <a:pt x="56" y="65"/>
                    <a:pt x="68" y="68"/>
                    <a:pt x="81" y="70"/>
                  </a:cubicBezTo>
                  <a:cubicBezTo>
                    <a:pt x="93" y="73"/>
                    <a:pt x="106" y="76"/>
                    <a:pt x="111" y="78"/>
                  </a:cubicBezTo>
                  <a:cubicBezTo>
                    <a:pt x="112" y="78"/>
                    <a:pt x="112" y="78"/>
                    <a:pt x="112" y="78"/>
                  </a:cubicBezTo>
                  <a:cubicBezTo>
                    <a:pt x="118" y="80"/>
                    <a:pt x="125" y="81"/>
                    <a:pt x="131" y="78"/>
                  </a:cubicBezTo>
                  <a:cubicBezTo>
                    <a:pt x="133" y="77"/>
                    <a:pt x="136" y="75"/>
                    <a:pt x="139" y="72"/>
                  </a:cubicBezTo>
                  <a:cubicBezTo>
                    <a:pt x="138" y="71"/>
                    <a:pt x="137" y="69"/>
                    <a:pt x="137" y="67"/>
                  </a:cubicBezTo>
                  <a:cubicBezTo>
                    <a:pt x="139" y="68"/>
                    <a:pt x="141" y="69"/>
                    <a:pt x="143" y="67"/>
                  </a:cubicBezTo>
                  <a:cubicBezTo>
                    <a:pt x="148" y="64"/>
                    <a:pt x="146" y="59"/>
                    <a:pt x="145" y="53"/>
                  </a:cubicBezTo>
                  <a:cubicBezTo>
                    <a:pt x="144" y="50"/>
                    <a:pt x="147" y="46"/>
                    <a:pt x="145" y="43"/>
                  </a:cubicBezTo>
                  <a:cubicBezTo>
                    <a:pt x="147" y="43"/>
                    <a:pt x="148" y="43"/>
                    <a:pt x="149" y="44"/>
                  </a:cubicBezTo>
                  <a:cubicBezTo>
                    <a:pt x="150" y="41"/>
                    <a:pt x="144" y="44"/>
                    <a:pt x="146" y="40"/>
                  </a:cubicBezTo>
                  <a:cubicBezTo>
                    <a:pt x="147" y="41"/>
                    <a:pt x="149" y="40"/>
                    <a:pt x="151" y="40"/>
                  </a:cubicBezTo>
                  <a:cubicBezTo>
                    <a:pt x="151" y="37"/>
                    <a:pt x="146" y="38"/>
                    <a:pt x="147" y="35"/>
                  </a:cubicBezTo>
                  <a:cubicBezTo>
                    <a:pt x="147" y="34"/>
                    <a:pt x="150" y="40"/>
                    <a:pt x="151" y="36"/>
                  </a:cubicBezTo>
                  <a:cubicBezTo>
                    <a:pt x="151" y="35"/>
                    <a:pt x="150" y="35"/>
                    <a:pt x="149" y="35"/>
                  </a:cubicBezTo>
                  <a:cubicBezTo>
                    <a:pt x="154" y="34"/>
                    <a:pt x="157" y="30"/>
                    <a:pt x="153" y="25"/>
                  </a:cubicBezTo>
                  <a:cubicBezTo>
                    <a:pt x="155" y="25"/>
                    <a:pt x="156" y="27"/>
                    <a:pt x="158" y="27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6" y="26"/>
                    <a:pt x="156" y="26"/>
                  </a:cubicBezTo>
                  <a:cubicBezTo>
                    <a:pt x="158" y="26"/>
                    <a:pt x="158" y="26"/>
                    <a:pt x="158" y="26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7" y="24"/>
                    <a:pt x="157" y="23"/>
                    <a:pt x="156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2"/>
                    <a:pt x="157" y="21"/>
                    <a:pt x="157" y="19"/>
                  </a:cubicBezTo>
                  <a:cubicBezTo>
                    <a:pt x="155" y="16"/>
                    <a:pt x="154" y="12"/>
                    <a:pt x="153" y="11"/>
                  </a:cubicBezTo>
                  <a:cubicBezTo>
                    <a:pt x="145" y="8"/>
                    <a:pt x="137" y="5"/>
                    <a:pt x="12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6946900" y="2401888"/>
              <a:ext cx="379413" cy="280988"/>
            </a:xfrm>
            <a:custGeom>
              <a:avLst/>
              <a:gdLst>
                <a:gd name="T0" fmla="*/ 12 w 101"/>
                <a:gd name="T1" fmla="*/ 71 h 75"/>
                <a:gd name="T2" fmla="*/ 14 w 101"/>
                <a:gd name="T3" fmla="*/ 68 h 75"/>
                <a:gd name="T4" fmla="*/ 16 w 101"/>
                <a:gd name="T5" fmla="*/ 71 h 75"/>
                <a:gd name="T6" fmla="*/ 17 w 101"/>
                <a:gd name="T7" fmla="*/ 69 h 75"/>
                <a:gd name="T8" fmla="*/ 18 w 101"/>
                <a:gd name="T9" fmla="*/ 74 h 75"/>
                <a:gd name="T10" fmla="*/ 24 w 101"/>
                <a:gd name="T11" fmla="*/ 75 h 75"/>
                <a:gd name="T12" fmla="*/ 25 w 101"/>
                <a:gd name="T13" fmla="*/ 73 h 75"/>
                <a:gd name="T14" fmla="*/ 27 w 101"/>
                <a:gd name="T15" fmla="*/ 75 h 75"/>
                <a:gd name="T16" fmla="*/ 28 w 101"/>
                <a:gd name="T17" fmla="*/ 75 h 75"/>
                <a:gd name="T18" fmla="*/ 29 w 101"/>
                <a:gd name="T19" fmla="*/ 73 h 75"/>
                <a:gd name="T20" fmla="*/ 30 w 101"/>
                <a:gd name="T21" fmla="*/ 74 h 75"/>
                <a:gd name="T22" fmla="*/ 53 w 101"/>
                <a:gd name="T23" fmla="*/ 67 h 75"/>
                <a:gd name="T24" fmla="*/ 59 w 101"/>
                <a:gd name="T25" fmla="*/ 63 h 75"/>
                <a:gd name="T26" fmla="*/ 64 w 101"/>
                <a:gd name="T27" fmla="*/ 67 h 75"/>
                <a:gd name="T28" fmla="*/ 78 w 101"/>
                <a:gd name="T29" fmla="*/ 48 h 75"/>
                <a:gd name="T30" fmla="*/ 81 w 101"/>
                <a:gd name="T31" fmla="*/ 47 h 75"/>
                <a:gd name="T32" fmla="*/ 95 w 101"/>
                <a:gd name="T33" fmla="*/ 30 h 75"/>
                <a:gd name="T34" fmla="*/ 98 w 101"/>
                <a:gd name="T35" fmla="*/ 33 h 75"/>
                <a:gd name="T36" fmla="*/ 101 w 101"/>
                <a:gd name="T37" fmla="*/ 25 h 75"/>
                <a:gd name="T38" fmla="*/ 76 w 101"/>
                <a:gd name="T39" fmla="*/ 13 h 75"/>
                <a:gd name="T40" fmla="*/ 48 w 101"/>
                <a:gd name="T41" fmla="*/ 3 h 75"/>
                <a:gd name="T42" fmla="*/ 47 w 101"/>
                <a:gd name="T43" fmla="*/ 2 h 75"/>
                <a:gd name="T44" fmla="*/ 38 w 101"/>
                <a:gd name="T45" fmla="*/ 2 h 75"/>
                <a:gd name="T46" fmla="*/ 31 w 101"/>
                <a:gd name="T47" fmla="*/ 6 h 75"/>
                <a:gd name="T48" fmla="*/ 30 w 101"/>
                <a:gd name="T49" fmla="*/ 11 h 75"/>
                <a:gd name="T50" fmla="*/ 27 w 101"/>
                <a:gd name="T51" fmla="*/ 11 h 75"/>
                <a:gd name="T52" fmla="*/ 20 w 101"/>
                <a:gd name="T53" fmla="*/ 24 h 75"/>
                <a:gd name="T54" fmla="*/ 17 w 101"/>
                <a:gd name="T55" fmla="*/ 33 h 75"/>
                <a:gd name="T56" fmla="*/ 15 w 101"/>
                <a:gd name="T57" fmla="*/ 32 h 75"/>
                <a:gd name="T58" fmla="*/ 15 w 101"/>
                <a:gd name="T59" fmla="*/ 35 h 75"/>
                <a:gd name="T60" fmla="*/ 13 w 101"/>
                <a:gd name="T61" fmla="*/ 35 h 75"/>
                <a:gd name="T62" fmla="*/ 13 w 101"/>
                <a:gd name="T63" fmla="*/ 40 h 75"/>
                <a:gd name="T64" fmla="*/ 11 w 101"/>
                <a:gd name="T65" fmla="*/ 39 h 75"/>
                <a:gd name="T66" fmla="*/ 12 w 101"/>
                <a:gd name="T67" fmla="*/ 40 h 75"/>
                <a:gd name="T68" fmla="*/ 6 w 101"/>
                <a:gd name="T69" fmla="*/ 49 h 75"/>
                <a:gd name="T70" fmla="*/ 4 w 101"/>
                <a:gd name="T71" fmla="*/ 46 h 75"/>
                <a:gd name="T72" fmla="*/ 4 w 101"/>
                <a:gd name="T73" fmla="*/ 46 h 75"/>
                <a:gd name="T74" fmla="*/ 5 w 101"/>
                <a:gd name="T75" fmla="*/ 48 h 75"/>
                <a:gd name="T76" fmla="*/ 3 w 101"/>
                <a:gd name="T77" fmla="*/ 47 h 75"/>
                <a:gd name="T78" fmla="*/ 3 w 101"/>
                <a:gd name="T79" fmla="*/ 49 h 75"/>
                <a:gd name="T80" fmla="*/ 3 w 101"/>
                <a:gd name="T81" fmla="*/ 50 h 75"/>
                <a:gd name="T82" fmla="*/ 3 w 101"/>
                <a:gd name="T83" fmla="*/ 50 h 75"/>
                <a:gd name="T84" fmla="*/ 1 w 101"/>
                <a:gd name="T85" fmla="*/ 54 h 75"/>
                <a:gd name="T86" fmla="*/ 1 w 101"/>
                <a:gd name="T87" fmla="*/ 61 h 75"/>
                <a:gd name="T88" fmla="*/ 12 w 101"/>
                <a:gd name="T89" fmla="*/ 7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" h="75">
                  <a:moveTo>
                    <a:pt x="12" y="71"/>
                  </a:moveTo>
                  <a:cubicBezTo>
                    <a:pt x="12" y="70"/>
                    <a:pt x="13" y="68"/>
                    <a:pt x="14" y="68"/>
                  </a:cubicBezTo>
                  <a:cubicBezTo>
                    <a:pt x="15" y="67"/>
                    <a:pt x="14" y="72"/>
                    <a:pt x="16" y="71"/>
                  </a:cubicBezTo>
                  <a:cubicBezTo>
                    <a:pt x="16" y="71"/>
                    <a:pt x="17" y="70"/>
                    <a:pt x="17" y="69"/>
                  </a:cubicBezTo>
                  <a:cubicBezTo>
                    <a:pt x="17" y="70"/>
                    <a:pt x="18" y="72"/>
                    <a:pt x="18" y="74"/>
                  </a:cubicBezTo>
                  <a:cubicBezTo>
                    <a:pt x="20" y="74"/>
                    <a:pt x="22" y="75"/>
                    <a:pt x="24" y="75"/>
                  </a:cubicBezTo>
                  <a:cubicBezTo>
                    <a:pt x="24" y="74"/>
                    <a:pt x="25" y="73"/>
                    <a:pt x="25" y="73"/>
                  </a:cubicBezTo>
                  <a:cubicBezTo>
                    <a:pt x="26" y="73"/>
                    <a:pt x="26" y="74"/>
                    <a:pt x="2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9" y="73"/>
                    <a:pt x="29" y="73"/>
                  </a:cubicBezTo>
                  <a:cubicBezTo>
                    <a:pt x="30" y="73"/>
                    <a:pt x="30" y="74"/>
                    <a:pt x="30" y="74"/>
                  </a:cubicBezTo>
                  <a:cubicBezTo>
                    <a:pt x="37" y="72"/>
                    <a:pt x="45" y="69"/>
                    <a:pt x="53" y="67"/>
                  </a:cubicBezTo>
                  <a:cubicBezTo>
                    <a:pt x="56" y="65"/>
                    <a:pt x="58" y="64"/>
                    <a:pt x="59" y="63"/>
                  </a:cubicBezTo>
                  <a:cubicBezTo>
                    <a:pt x="61" y="63"/>
                    <a:pt x="63" y="66"/>
                    <a:pt x="64" y="67"/>
                  </a:cubicBezTo>
                  <a:cubicBezTo>
                    <a:pt x="68" y="59"/>
                    <a:pt x="74" y="57"/>
                    <a:pt x="78" y="48"/>
                  </a:cubicBezTo>
                  <a:cubicBezTo>
                    <a:pt x="79" y="49"/>
                    <a:pt x="80" y="50"/>
                    <a:pt x="81" y="47"/>
                  </a:cubicBezTo>
                  <a:cubicBezTo>
                    <a:pt x="85" y="41"/>
                    <a:pt x="90" y="33"/>
                    <a:pt x="95" y="30"/>
                  </a:cubicBezTo>
                  <a:cubicBezTo>
                    <a:pt x="97" y="30"/>
                    <a:pt x="97" y="34"/>
                    <a:pt x="98" y="33"/>
                  </a:cubicBezTo>
                  <a:cubicBezTo>
                    <a:pt x="100" y="31"/>
                    <a:pt x="99" y="27"/>
                    <a:pt x="101" y="25"/>
                  </a:cubicBezTo>
                  <a:cubicBezTo>
                    <a:pt x="94" y="18"/>
                    <a:pt x="85" y="17"/>
                    <a:pt x="76" y="13"/>
                  </a:cubicBezTo>
                  <a:cubicBezTo>
                    <a:pt x="72" y="15"/>
                    <a:pt x="52" y="7"/>
                    <a:pt x="48" y="3"/>
                  </a:cubicBezTo>
                  <a:cubicBezTo>
                    <a:pt x="48" y="3"/>
                    <a:pt x="48" y="2"/>
                    <a:pt x="47" y="2"/>
                  </a:cubicBezTo>
                  <a:cubicBezTo>
                    <a:pt x="45" y="1"/>
                    <a:pt x="41" y="0"/>
                    <a:pt x="38" y="2"/>
                  </a:cubicBezTo>
                  <a:cubicBezTo>
                    <a:pt x="36" y="3"/>
                    <a:pt x="33" y="5"/>
                    <a:pt x="31" y="6"/>
                  </a:cubicBezTo>
                  <a:cubicBezTo>
                    <a:pt x="31" y="8"/>
                    <a:pt x="31" y="10"/>
                    <a:pt x="30" y="11"/>
                  </a:cubicBezTo>
                  <a:cubicBezTo>
                    <a:pt x="29" y="10"/>
                    <a:pt x="28" y="10"/>
                    <a:pt x="27" y="11"/>
                  </a:cubicBezTo>
                  <a:cubicBezTo>
                    <a:pt x="23" y="13"/>
                    <a:pt x="22" y="18"/>
                    <a:pt x="20" y="24"/>
                  </a:cubicBezTo>
                  <a:cubicBezTo>
                    <a:pt x="20" y="27"/>
                    <a:pt x="17" y="30"/>
                    <a:pt x="17" y="33"/>
                  </a:cubicBezTo>
                  <a:cubicBezTo>
                    <a:pt x="16" y="33"/>
                    <a:pt x="16" y="32"/>
                    <a:pt x="15" y="32"/>
                  </a:cubicBezTo>
                  <a:cubicBezTo>
                    <a:pt x="14" y="34"/>
                    <a:pt x="18" y="32"/>
                    <a:pt x="15" y="35"/>
                  </a:cubicBezTo>
                  <a:cubicBezTo>
                    <a:pt x="15" y="34"/>
                    <a:pt x="14" y="35"/>
                    <a:pt x="13" y="35"/>
                  </a:cubicBezTo>
                  <a:cubicBezTo>
                    <a:pt x="12" y="38"/>
                    <a:pt x="15" y="37"/>
                    <a:pt x="13" y="40"/>
                  </a:cubicBezTo>
                  <a:cubicBezTo>
                    <a:pt x="12" y="41"/>
                    <a:pt x="13" y="35"/>
                    <a:pt x="11" y="39"/>
                  </a:cubicBezTo>
                  <a:cubicBezTo>
                    <a:pt x="11" y="39"/>
                    <a:pt x="11" y="40"/>
                    <a:pt x="12" y="40"/>
                  </a:cubicBezTo>
                  <a:cubicBezTo>
                    <a:pt x="9" y="40"/>
                    <a:pt x="6" y="43"/>
                    <a:pt x="6" y="49"/>
                  </a:cubicBezTo>
                  <a:cubicBezTo>
                    <a:pt x="5" y="48"/>
                    <a:pt x="5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8"/>
                    <a:pt x="5" y="48"/>
                  </a:cubicBezTo>
                  <a:cubicBezTo>
                    <a:pt x="4" y="48"/>
                    <a:pt x="4" y="47"/>
                    <a:pt x="3" y="47"/>
                  </a:cubicBezTo>
                  <a:cubicBezTo>
                    <a:pt x="3" y="48"/>
                    <a:pt x="3" y="48"/>
                    <a:pt x="3" y="49"/>
                  </a:cubicBezTo>
                  <a:cubicBezTo>
                    <a:pt x="3" y="49"/>
                    <a:pt x="3" y="50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1"/>
                    <a:pt x="2" y="52"/>
                    <a:pt x="1" y="54"/>
                  </a:cubicBezTo>
                  <a:cubicBezTo>
                    <a:pt x="1" y="57"/>
                    <a:pt x="0" y="61"/>
                    <a:pt x="1" y="61"/>
                  </a:cubicBezTo>
                  <a:cubicBezTo>
                    <a:pt x="4" y="65"/>
                    <a:pt x="8" y="69"/>
                    <a:pt x="1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6551613" y="1868488"/>
              <a:ext cx="403225" cy="282575"/>
            </a:xfrm>
            <a:custGeom>
              <a:avLst/>
              <a:gdLst>
                <a:gd name="T0" fmla="*/ 94 w 107"/>
                <a:gd name="T1" fmla="*/ 7 h 75"/>
                <a:gd name="T2" fmla="*/ 91 w 107"/>
                <a:gd name="T3" fmla="*/ 10 h 75"/>
                <a:gd name="T4" fmla="*/ 89 w 107"/>
                <a:gd name="T5" fmla="*/ 6 h 75"/>
                <a:gd name="T6" fmla="*/ 87 w 107"/>
                <a:gd name="T7" fmla="*/ 8 h 75"/>
                <a:gd name="T8" fmla="*/ 86 w 107"/>
                <a:gd name="T9" fmla="*/ 3 h 75"/>
                <a:gd name="T10" fmla="*/ 79 w 107"/>
                <a:gd name="T11" fmla="*/ 1 h 75"/>
                <a:gd name="T12" fmla="*/ 77 w 107"/>
                <a:gd name="T13" fmla="*/ 2 h 75"/>
                <a:gd name="T14" fmla="*/ 74 w 107"/>
                <a:gd name="T15" fmla="*/ 0 h 75"/>
                <a:gd name="T16" fmla="*/ 74 w 107"/>
                <a:gd name="T17" fmla="*/ 0 h 75"/>
                <a:gd name="T18" fmla="*/ 72 w 107"/>
                <a:gd name="T19" fmla="*/ 2 h 75"/>
                <a:gd name="T20" fmla="*/ 71 w 107"/>
                <a:gd name="T21" fmla="*/ 0 h 75"/>
                <a:gd name="T22" fmla="*/ 44 w 107"/>
                <a:gd name="T23" fmla="*/ 6 h 75"/>
                <a:gd name="T24" fmla="*/ 38 w 107"/>
                <a:gd name="T25" fmla="*/ 9 h 75"/>
                <a:gd name="T26" fmla="*/ 32 w 107"/>
                <a:gd name="T27" fmla="*/ 6 h 75"/>
                <a:gd name="T28" fmla="*/ 20 w 107"/>
                <a:gd name="T29" fmla="*/ 26 h 75"/>
                <a:gd name="T30" fmla="*/ 16 w 107"/>
                <a:gd name="T31" fmla="*/ 27 h 75"/>
                <a:gd name="T32" fmla="*/ 4 w 107"/>
                <a:gd name="T33" fmla="*/ 45 h 75"/>
                <a:gd name="T34" fmla="*/ 1 w 107"/>
                <a:gd name="T35" fmla="*/ 44 h 75"/>
                <a:gd name="T36" fmla="*/ 0 w 107"/>
                <a:gd name="T37" fmla="*/ 51 h 75"/>
                <a:gd name="T38" fmla="*/ 23 w 107"/>
                <a:gd name="T39" fmla="*/ 61 h 75"/>
                <a:gd name="T40" fmla="*/ 37 w 107"/>
                <a:gd name="T41" fmla="*/ 63 h 75"/>
                <a:gd name="T42" fmla="*/ 50 w 107"/>
                <a:gd name="T43" fmla="*/ 71 h 75"/>
                <a:gd name="T44" fmla="*/ 50 w 107"/>
                <a:gd name="T45" fmla="*/ 71 h 75"/>
                <a:gd name="T46" fmla="*/ 60 w 107"/>
                <a:gd name="T47" fmla="*/ 73 h 75"/>
                <a:gd name="T48" fmla="*/ 67 w 107"/>
                <a:gd name="T49" fmla="*/ 70 h 75"/>
                <a:gd name="T50" fmla="*/ 68 w 107"/>
                <a:gd name="T51" fmla="*/ 65 h 75"/>
                <a:gd name="T52" fmla="*/ 71 w 107"/>
                <a:gd name="T53" fmla="*/ 66 h 75"/>
                <a:gd name="T54" fmla="*/ 81 w 107"/>
                <a:gd name="T55" fmla="*/ 54 h 75"/>
                <a:gd name="T56" fmla="*/ 86 w 107"/>
                <a:gd name="T57" fmla="*/ 46 h 75"/>
                <a:gd name="T58" fmla="*/ 87 w 107"/>
                <a:gd name="T59" fmla="*/ 47 h 75"/>
                <a:gd name="T60" fmla="*/ 87 w 107"/>
                <a:gd name="T61" fmla="*/ 44 h 75"/>
                <a:gd name="T62" fmla="*/ 90 w 107"/>
                <a:gd name="T63" fmla="*/ 45 h 75"/>
                <a:gd name="T64" fmla="*/ 90 w 107"/>
                <a:gd name="T65" fmla="*/ 39 h 75"/>
                <a:gd name="T66" fmla="*/ 92 w 107"/>
                <a:gd name="T67" fmla="*/ 41 h 75"/>
                <a:gd name="T68" fmla="*/ 92 w 107"/>
                <a:gd name="T69" fmla="*/ 40 h 75"/>
                <a:gd name="T70" fmla="*/ 100 w 107"/>
                <a:gd name="T71" fmla="*/ 33 h 75"/>
                <a:gd name="T72" fmla="*/ 101 w 107"/>
                <a:gd name="T73" fmla="*/ 36 h 75"/>
                <a:gd name="T74" fmla="*/ 101 w 107"/>
                <a:gd name="T75" fmla="*/ 36 h 75"/>
                <a:gd name="T76" fmla="*/ 101 w 107"/>
                <a:gd name="T77" fmla="*/ 34 h 75"/>
                <a:gd name="T78" fmla="*/ 102 w 107"/>
                <a:gd name="T79" fmla="*/ 35 h 75"/>
                <a:gd name="T80" fmla="*/ 103 w 107"/>
                <a:gd name="T81" fmla="*/ 34 h 75"/>
                <a:gd name="T82" fmla="*/ 102 w 107"/>
                <a:gd name="T83" fmla="*/ 32 h 75"/>
                <a:gd name="T84" fmla="*/ 103 w 107"/>
                <a:gd name="T85" fmla="*/ 33 h 75"/>
                <a:gd name="T86" fmla="*/ 105 w 107"/>
                <a:gd name="T87" fmla="*/ 29 h 75"/>
                <a:gd name="T88" fmla="*/ 107 w 107"/>
                <a:gd name="T89" fmla="*/ 21 h 75"/>
                <a:gd name="T90" fmla="*/ 94 w 107"/>
                <a:gd name="T91" fmla="*/ 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7" h="75">
                  <a:moveTo>
                    <a:pt x="94" y="7"/>
                  </a:moveTo>
                  <a:cubicBezTo>
                    <a:pt x="93" y="9"/>
                    <a:pt x="92" y="10"/>
                    <a:pt x="91" y="10"/>
                  </a:cubicBezTo>
                  <a:cubicBezTo>
                    <a:pt x="89" y="11"/>
                    <a:pt x="91" y="6"/>
                    <a:pt x="89" y="6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6"/>
                    <a:pt x="86" y="5"/>
                    <a:pt x="86" y="3"/>
                  </a:cubicBezTo>
                  <a:cubicBezTo>
                    <a:pt x="84" y="2"/>
                    <a:pt x="81" y="1"/>
                    <a:pt x="79" y="1"/>
                  </a:cubicBezTo>
                  <a:cubicBezTo>
                    <a:pt x="78" y="1"/>
                    <a:pt x="78" y="2"/>
                    <a:pt x="77" y="2"/>
                  </a:cubicBezTo>
                  <a:cubicBezTo>
                    <a:pt x="76" y="2"/>
                    <a:pt x="75" y="1"/>
                    <a:pt x="7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3" y="0"/>
                    <a:pt x="73" y="1"/>
                    <a:pt x="72" y="2"/>
                  </a:cubicBezTo>
                  <a:cubicBezTo>
                    <a:pt x="72" y="1"/>
                    <a:pt x="71" y="1"/>
                    <a:pt x="71" y="0"/>
                  </a:cubicBezTo>
                  <a:cubicBezTo>
                    <a:pt x="62" y="1"/>
                    <a:pt x="53" y="4"/>
                    <a:pt x="44" y="6"/>
                  </a:cubicBezTo>
                  <a:cubicBezTo>
                    <a:pt x="42" y="7"/>
                    <a:pt x="40" y="9"/>
                    <a:pt x="38" y="9"/>
                  </a:cubicBezTo>
                  <a:cubicBezTo>
                    <a:pt x="35" y="9"/>
                    <a:pt x="34" y="7"/>
                    <a:pt x="32" y="6"/>
                  </a:cubicBezTo>
                  <a:cubicBezTo>
                    <a:pt x="28" y="14"/>
                    <a:pt x="22" y="17"/>
                    <a:pt x="20" y="26"/>
                  </a:cubicBezTo>
                  <a:cubicBezTo>
                    <a:pt x="19" y="25"/>
                    <a:pt x="17" y="24"/>
                    <a:pt x="16" y="27"/>
                  </a:cubicBezTo>
                  <a:cubicBezTo>
                    <a:pt x="13" y="34"/>
                    <a:pt x="9" y="42"/>
                    <a:pt x="4" y="45"/>
                  </a:cubicBezTo>
                  <a:cubicBezTo>
                    <a:pt x="3" y="46"/>
                    <a:pt x="2" y="42"/>
                    <a:pt x="1" y="44"/>
                  </a:cubicBezTo>
                  <a:cubicBezTo>
                    <a:pt x="0" y="46"/>
                    <a:pt x="1" y="49"/>
                    <a:pt x="0" y="51"/>
                  </a:cubicBezTo>
                  <a:cubicBezTo>
                    <a:pt x="7" y="57"/>
                    <a:pt x="15" y="57"/>
                    <a:pt x="23" y="61"/>
                  </a:cubicBezTo>
                  <a:cubicBezTo>
                    <a:pt x="25" y="60"/>
                    <a:pt x="31" y="61"/>
                    <a:pt x="37" y="63"/>
                  </a:cubicBezTo>
                  <a:cubicBezTo>
                    <a:pt x="43" y="66"/>
                    <a:pt x="48" y="69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2" y="73"/>
                    <a:pt x="56" y="75"/>
                    <a:pt x="60" y="73"/>
                  </a:cubicBezTo>
                  <a:cubicBezTo>
                    <a:pt x="62" y="72"/>
                    <a:pt x="64" y="71"/>
                    <a:pt x="67" y="70"/>
                  </a:cubicBezTo>
                  <a:cubicBezTo>
                    <a:pt x="67" y="68"/>
                    <a:pt x="68" y="67"/>
                    <a:pt x="68" y="65"/>
                  </a:cubicBezTo>
                  <a:cubicBezTo>
                    <a:pt x="69" y="66"/>
                    <a:pt x="70" y="67"/>
                    <a:pt x="71" y="66"/>
                  </a:cubicBezTo>
                  <a:cubicBezTo>
                    <a:pt x="76" y="64"/>
                    <a:pt x="78" y="60"/>
                    <a:pt x="81" y="54"/>
                  </a:cubicBezTo>
                  <a:cubicBezTo>
                    <a:pt x="82" y="51"/>
                    <a:pt x="85" y="49"/>
                    <a:pt x="86" y="46"/>
                  </a:cubicBezTo>
                  <a:cubicBezTo>
                    <a:pt x="86" y="46"/>
                    <a:pt x="87" y="47"/>
                    <a:pt x="87" y="47"/>
                  </a:cubicBezTo>
                  <a:cubicBezTo>
                    <a:pt x="89" y="45"/>
                    <a:pt x="84" y="47"/>
                    <a:pt x="87" y="44"/>
                  </a:cubicBezTo>
                  <a:cubicBezTo>
                    <a:pt x="87" y="45"/>
                    <a:pt x="89" y="44"/>
                    <a:pt x="90" y="45"/>
                  </a:cubicBezTo>
                  <a:cubicBezTo>
                    <a:pt x="92" y="42"/>
                    <a:pt x="88" y="42"/>
                    <a:pt x="90" y="39"/>
                  </a:cubicBezTo>
                  <a:cubicBezTo>
                    <a:pt x="91" y="39"/>
                    <a:pt x="90" y="45"/>
                    <a:pt x="92" y="41"/>
                  </a:cubicBezTo>
                  <a:cubicBezTo>
                    <a:pt x="93" y="41"/>
                    <a:pt x="92" y="40"/>
                    <a:pt x="92" y="40"/>
                  </a:cubicBezTo>
                  <a:cubicBezTo>
                    <a:pt x="95" y="40"/>
                    <a:pt x="99" y="38"/>
                    <a:pt x="100" y="33"/>
                  </a:cubicBezTo>
                  <a:cubicBezTo>
                    <a:pt x="100" y="34"/>
                    <a:pt x="100" y="36"/>
                    <a:pt x="101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5"/>
                    <a:pt x="101" y="34"/>
                    <a:pt x="101" y="34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3" y="32"/>
                    <a:pt x="102" y="32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4" y="31"/>
                    <a:pt x="104" y="30"/>
                    <a:pt x="105" y="29"/>
                  </a:cubicBezTo>
                  <a:cubicBezTo>
                    <a:pt x="106" y="26"/>
                    <a:pt x="107" y="22"/>
                    <a:pt x="107" y="21"/>
                  </a:cubicBezTo>
                  <a:cubicBezTo>
                    <a:pt x="103" y="16"/>
                    <a:pt x="99" y="11"/>
                    <a:pt x="9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7296150" y="1700213"/>
              <a:ext cx="409575" cy="296863"/>
            </a:xfrm>
            <a:custGeom>
              <a:avLst/>
              <a:gdLst>
                <a:gd name="T0" fmla="*/ 16 w 109"/>
                <a:gd name="T1" fmla="*/ 76 h 79"/>
                <a:gd name="T2" fmla="*/ 18 w 109"/>
                <a:gd name="T3" fmla="*/ 72 h 79"/>
                <a:gd name="T4" fmla="*/ 21 w 109"/>
                <a:gd name="T5" fmla="*/ 76 h 79"/>
                <a:gd name="T6" fmla="*/ 22 w 109"/>
                <a:gd name="T7" fmla="*/ 73 h 79"/>
                <a:gd name="T8" fmla="*/ 24 w 109"/>
                <a:gd name="T9" fmla="*/ 78 h 79"/>
                <a:gd name="T10" fmla="*/ 31 w 109"/>
                <a:gd name="T11" fmla="*/ 78 h 79"/>
                <a:gd name="T12" fmla="*/ 32 w 109"/>
                <a:gd name="T13" fmla="*/ 76 h 79"/>
                <a:gd name="T14" fmla="*/ 35 w 109"/>
                <a:gd name="T15" fmla="*/ 78 h 79"/>
                <a:gd name="T16" fmla="*/ 36 w 109"/>
                <a:gd name="T17" fmla="*/ 78 h 79"/>
                <a:gd name="T18" fmla="*/ 37 w 109"/>
                <a:gd name="T19" fmla="*/ 76 h 79"/>
                <a:gd name="T20" fmla="*/ 38 w 109"/>
                <a:gd name="T21" fmla="*/ 77 h 79"/>
                <a:gd name="T22" fmla="*/ 63 w 109"/>
                <a:gd name="T23" fmla="*/ 68 h 79"/>
                <a:gd name="T24" fmla="*/ 70 w 109"/>
                <a:gd name="T25" fmla="*/ 63 h 79"/>
                <a:gd name="T26" fmla="*/ 76 w 109"/>
                <a:gd name="T27" fmla="*/ 67 h 79"/>
                <a:gd name="T28" fmla="*/ 87 w 109"/>
                <a:gd name="T29" fmla="*/ 46 h 79"/>
                <a:gd name="T30" fmla="*/ 91 w 109"/>
                <a:gd name="T31" fmla="*/ 45 h 79"/>
                <a:gd name="T32" fmla="*/ 103 w 109"/>
                <a:gd name="T33" fmla="*/ 27 h 79"/>
                <a:gd name="T34" fmla="*/ 107 w 109"/>
                <a:gd name="T35" fmla="*/ 29 h 79"/>
                <a:gd name="T36" fmla="*/ 109 w 109"/>
                <a:gd name="T37" fmla="*/ 21 h 79"/>
                <a:gd name="T38" fmla="*/ 78 w 109"/>
                <a:gd name="T39" fmla="*/ 11 h 79"/>
                <a:gd name="T40" fmla="*/ 42 w 109"/>
                <a:gd name="T41" fmla="*/ 3 h 79"/>
                <a:gd name="T42" fmla="*/ 42 w 109"/>
                <a:gd name="T43" fmla="*/ 3 h 79"/>
                <a:gd name="T44" fmla="*/ 30 w 109"/>
                <a:gd name="T45" fmla="*/ 3 h 79"/>
                <a:gd name="T46" fmla="*/ 24 w 109"/>
                <a:gd name="T47" fmla="*/ 8 h 79"/>
                <a:gd name="T48" fmla="*/ 24 w 109"/>
                <a:gd name="T49" fmla="*/ 13 h 79"/>
                <a:gd name="T50" fmla="*/ 20 w 109"/>
                <a:gd name="T51" fmla="*/ 13 h 79"/>
                <a:gd name="T52" fmla="*/ 15 w 109"/>
                <a:gd name="T53" fmla="*/ 27 h 79"/>
                <a:gd name="T54" fmla="*/ 13 w 109"/>
                <a:gd name="T55" fmla="*/ 37 h 79"/>
                <a:gd name="T56" fmla="*/ 11 w 109"/>
                <a:gd name="T57" fmla="*/ 36 h 79"/>
                <a:gd name="T58" fmla="*/ 12 w 109"/>
                <a:gd name="T59" fmla="*/ 39 h 79"/>
                <a:gd name="T60" fmla="*/ 9 w 109"/>
                <a:gd name="T61" fmla="*/ 39 h 79"/>
                <a:gd name="T62" fmla="*/ 11 w 109"/>
                <a:gd name="T63" fmla="*/ 44 h 79"/>
                <a:gd name="T64" fmla="*/ 8 w 109"/>
                <a:gd name="T65" fmla="*/ 43 h 79"/>
                <a:gd name="T66" fmla="*/ 9 w 109"/>
                <a:gd name="T67" fmla="*/ 44 h 79"/>
                <a:gd name="T68" fmla="*/ 4 w 109"/>
                <a:gd name="T69" fmla="*/ 53 h 79"/>
                <a:gd name="T70" fmla="*/ 1 w 109"/>
                <a:gd name="T71" fmla="*/ 51 h 79"/>
                <a:gd name="T72" fmla="*/ 1 w 109"/>
                <a:gd name="T73" fmla="*/ 51 h 79"/>
                <a:gd name="T74" fmla="*/ 3 w 109"/>
                <a:gd name="T75" fmla="*/ 53 h 79"/>
                <a:gd name="T76" fmla="*/ 1 w 109"/>
                <a:gd name="T77" fmla="*/ 52 h 79"/>
                <a:gd name="T78" fmla="*/ 1 w 109"/>
                <a:gd name="T79" fmla="*/ 54 h 79"/>
                <a:gd name="T80" fmla="*/ 2 w 109"/>
                <a:gd name="T81" fmla="*/ 55 h 79"/>
                <a:gd name="T82" fmla="*/ 1 w 109"/>
                <a:gd name="T83" fmla="*/ 55 h 79"/>
                <a:gd name="T84" fmla="*/ 0 w 109"/>
                <a:gd name="T85" fmla="*/ 59 h 79"/>
                <a:gd name="T86" fmla="*/ 1 w 109"/>
                <a:gd name="T87" fmla="*/ 67 h 79"/>
                <a:gd name="T88" fmla="*/ 16 w 109"/>
                <a:gd name="T89" fmla="*/ 7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79">
                  <a:moveTo>
                    <a:pt x="16" y="76"/>
                  </a:moveTo>
                  <a:cubicBezTo>
                    <a:pt x="17" y="74"/>
                    <a:pt x="17" y="73"/>
                    <a:pt x="18" y="72"/>
                  </a:cubicBezTo>
                  <a:cubicBezTo>
                    <a:pt x="20" y="71"/>
                    <a:pt x="19" y="77"/>
                    <a:pt x="21" y="76"/>
                  </a:cubicBezTo>
                  <a:cubicBezTo>
                    <a:pt x="21" y="75"/>
                    <a:pt x="22" y="74"/>
                    <a:pt x="22" y="73"/>
                  </a:cubicBezTo>
                  <a:cubicBezTo>
                    <a:pt x="23" y="75"/>
                    <a:pt x="23" y="76"/>
                    <a:pt x="24" y="78"/>
                  </a:cubicBezTo>
                  <a:cubicBezTo>
                    <a:pt x="26" y="78"/>
                    <a:pt x="29" y="79"/>
                    <a:pt x="31" y="78"/>
                  </a:cubicBezTo>
                  <a:cubicBezTo>
                    <a:pt x="31" y="78"/>
                    <a:pt x="32" y="77"/>
                    <a:pt x="32" y="76"/>
                  </a:cubicBezTo>
                  <a:cubicBezTo>
                    <a:pt x="33" y="76"/>
                    <a:pt x="34" y="77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7"/>
                    <a:pt x="37" y="76"/>
                    <a:pt x="37" y="76"/>
                  </a:cubicBezTo>
                  <a:cubicBezTo>
                    <a:pt x="37" y="76"/>
                    <a:pt x="38" y="77"/>
                    <a:pt x="38" y="77"/>
                  </a:cubicBezTo>
                  <a:cubicBezTo>
                    <a:pt x="46" y="74"/>
                    <a:pt x="55" y="71"/>
                    <a:pt x="63" y="68"/>
                  </a:cubicBezTo>
                  <a:cubicBezTo>
                    <a:pt x="66" y="66"/>
                    <a:pt x="68" y="64"/>
                    <a:pt x="70" y="63"/>
                  </a:cubicBezTo>
                  <a:cubicBezTo>
                    <a:pt x="72" y="63"/>
                    <a:pt x="74" y="66"/>
                    <a:pt x="76" y="67"/>
                  </a:cubicBezTo>
                  <a:cubicBezTo>
                    <a:pt x="79" y="58"/>
                    <a:pt x="85" y="55"/>
                    <a:pt x="87" y="46"/>
                  </a:cubicBezTo>
                  <a:cubicBezTo>
                    <a:pt x="88" y="47"/>
                    <a:pt x="90" y="48"/>
                    <a:pt x="91" y="45"/>
                  </a:cubicBezTo>
                  <a:cubicBezTo>
                    <a:pt x="94" y="38"/>
                    <a:pt x="98" y="30"/>
                    <a:pt x="103" y="27"/>
                  </a:cubicBezTo>
                  <a:cubicBezTo>
                    <a:pt x="105" y="26"/>
                    <a:pt x="106" y="30"/>
                    <a:pt x="107" y="29"/>
                  </a:cubicBezTo>
                  <a:cubicBezTo>
                    <a:pt x="109" y="27"/>
                    <a:pt x="107" y="23"/>
                    <a:pt x="109" y="21"/>
                  </a:cubicBezTo>
                  <a:cubicBezTo>
                    <a:pt x="99" y="15"/>
                    <a:pt x="88" y="14"/>
                    <a:pt x="78" y="11"/>
                  </a:cubicBezTo>
                  <a:cubicBezTo>
                    <a:pt x="73" y="13"/>
                    <a:pt x="48" y="7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4" y="0"/>
                    <a:pt x="30" y="3"/>
                  </a:cubicBezTo>
                  <a:cubicBezTo>
                    <a:pt x="28" y="4"/>
                    <a:pt x="26" y="6"/>
                    <a:pt x="24" y="8"/>
                  </a:cubicBezTo>
                  <a:cubicBezTo>
                    <a:pt x="24" y="10"/>
                    <a:pt x="24" y="11"/>
                    <a:pt x="24" y="13"/>
                  </a:cubicBezTo>
                  <a:cubicBezTo>
                    <a:pt x="23" y="12"/>
                    <a:pt x="21" y="12"/>
                    <a:pt x="20" y="13"/>
                  </a:cubicBezTo>
                  <a:cubicBezTo>
                    <a:pt x="16" y="16"/>
                    <a:pt x="16" y="21"/>
                    <a:pt x="15" y="27"/>
                  </a:cubicBezTo>
                  <a:cubicBezTo>
                    <a:pt x="15" y="30"/>
                    <a:pt x="13" y="34"/>
                    <a:pt x="13" y="37"/>
                  </a:cubicBezTo>
                  <a:cubicBezTo>
                    <a:pt x="12" y="36"/>
                    <a:pt x="12" y="36"/>
                    <a:pt x="11" y="36"/>
                  </a:cubicBezTo>
                  <a:cubicBezTo>
                    <a:pt x="10" y="38"/>
                    <a:pt x="14" y="35"/>
                    <a:pt x="12" y="39"/>
                  </a:cubicBezTo>
                  <a:cubicBezTo>
                    <a:pt x="12" y="38"/>
                    <a:pt x="10" y="39"/>
                    <a:pt x="9" y="39"/>
                  </a:cubicBezTo>
                  <a:cubicBezTo>
                    <a:pt x="8" y="42"/>
                    <a:pt x="12" y="41"/>
                    <a:pt x="11" y="44"/>
                  </a:cubicBezTo>
                  <a:cubicBezTo>
                    <a:pt x="10" y="45"/>
                    <a:pt x="10" y="39"/>
                    <a:pt x="8" y="43"/>
                  </a:cubicBezTo>
                  <a:cubicBezTo>
                    <a:pt x="8" y="44"/>
                    <a:pt x="9" y="44"/>
                    <a:pt x="9" y="44"/>
                  </a:cubicBezTo>
                  <a:cubicBezTo>
                    <a:pt x="6" y="45"/>
                    <a:pt x="3" y="48"/>
                    <a:pt x="4" y="53"/>
                  </a:cubicBezTo>
                  <a:cubicBezTo>
                    <a:pt x="3" y="53"/>
                    <a:pt x="3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2" y="51"/>
                    <a:pt x="2" y="53"/>
                    <a:pt x="3" y="53"/>
                  </a:cubicBezTo>
                  <a:cubicBezTo>
                    <a:pt x="2" y="52"/>
                    <a:pt x="2" y="52"/>
                    <a:pt x="1" y="52"/>
                  </a:cubicBezTo>
                  <a:cubicBezTo>
                    <a:pt x="1" y="53"/>
                    <a:pt x="1" y="53"/>
                    <a:pt x="1" y="54"/>
                  </a:cubicBezTo>
                  <a:cubicBezTo>
                    <a:pt x="1" y="54"/>
                    <a:pt x="1" y="55"/>
                    <a:pt x="2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6"/>
                    <a:pt x="0" y="57"/>
                    <a:pt x="0" y="59"/>
                  </a:cubicBezTo>
                  <a:cubicBezTo>
                    <a:pt x="1" y="62"/>
                    <a:pt x="1" y="66"/>
                    <a:pt x="1" y="67"/>
                  </a:cubicBezTo>
                  <a:cubicBezTo>
                    <a:pt x="6" y="70"/>
                    <a:pt x="11" y="74"/>
                    <a:pt x="1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6438900" y="1035050"/>
              <a:ext cx="474663" cy="293688"/>
            </a:xfrm>
            <a:custGeom>
              <a:avLst/>
              <a:gdLst>
                <a:gd name="T0" fmla="*/ 110 w 126"/>
                <a:gd name="T1" fmla="*/ 10 h 78"/>
                <a:gd name="T2" fmla="*/ 108 w 126"/>
                <a:gd name="T3" fmla="*/ 13 h 78"/>
                <a:gd name="T4" fmla="*/ 105 w 126"/>
                <a:gd name="T5" fmla="*/ 8 h 78"/>
                <a:gd name="T6" fmla="*/ 103 w 126"/>
                <a:gd name="T7" fmla="*/ 11 h 78"/>
                <a:gd name="T8" fmla="*/ 102 w 126"/>
                <a:gd name="T9" fmla="*/ 5 h 78"/>
                <a:gd name="T10" fmla="*/ 94 w 126"/>
                <a:gd name="T11" fmla="*/ 2 h 78"/>
                <a:gd name="T12" fmla="*/ 92 w 126"/>
                <a:gd name="T13" fmla="*/ 4 h 78"/>
                <a:gd name="T14" fmla="*/ 89 w 126"/>
                <a:gd name="T15" fmla="*/ 1 h 78"/>
                <a:gd name="T16" fmla="*/ 88 w 126"/>
                <a:gd name="T17" fmla="*/ 1 h 78"/>
                <a:gd name="T18" fmla="*/ 87 w 126"/>
                <a:gd name="T19" fmla="*/ 2 h 78"/>
                <a:gd name="T20" fmla="*/ 85 w 126"/>
                <a:gd name="T21" fmla="*/ 1 h 78"/>
                <a:gd name="T22" fmla="*/ 55 w 126"/>
                <a:gd name="T23" fmla="*/ 3 h 78"/>
                <a:gd name="T24" fmla="*/ 48 w 126"/>
                <a:gd name="T25" fmla="*/ 5 h 78"/>
                <a:gd name="T26" fmla="*/ 41 w 126"/>
                <a:gd name="T27" fmla="*/ 0 h 78"/>
                <a:gd name="T28" fmla="*/ 26 w 126"/>
                <a:gd name="T29" fmla="*/ 19 h 78"/>
                <a:gd name="T30" fmla="*/ 21 w 126"/>
                <a:gd name="T31" fmla="*/ 19 h 78"/>
                <a:gd name="T32" fmla="*/ 6 w 126"/>
                <a:gd name="T33" fmla="*/ 35 h 78"/>
                <a:gd name="T34" fmla="*/ 3 w 126"/>
                <a:gd name="T35" fmla="*/ 32 h 78"/>
                <a:gd name="T36" fmla="*/ 0 w 126"/>
                <a:gd name="T37" fmla="*/ 40 h 78"/>
                <a:gd name="T38" fmla="*/ 31 w 126"/>
                <a:gd name="T39" fmla="*/ 56 h 78"/>
                <a:gd name="T40" fmla="*/ 48 w 126"/>
                <a:gd name="T41" fmla="*/ 62 h 78"/>
                <a:gd name="T42" fmla="*/ 65 w 126"/>
                <a:gd name="T43" fmla="*/ 73 h 78"/>
                <a:gd name="T44" fmla="*/ 66 w 126"/>
                <a:gd name="T45" fmla="*/ 74 h 78"/>
                <a:gd name="T46" fmla="*/ 78 w 126"/>
                <a:gd name="T47" fmla="*/ 77 h 78"/>
                <a:gd name="T48" fmla="*/ 86 w 126"/>
                <a:gd name="T49" fmla="*/ 74 h 78"/>
                <a:gd name="T50" fmla="*/ 87 w 126"/>
                <a:gd name="T51" fmla="*/ 69 h 78"/>
                <a:gd name="T52" fmla="*/ 90 w 126"/>
                <a:gd name="T53" fmla="*/ 71 h 78"/>
                <a:gd name="T54" fmla="*/ 99 w 126"/>
                <a:gd name="T55" fmla="*/ 59 h 78"/>
                <a:gd name="T56" fmla="*/ 104 w 126"/>
                <a:gd name="T57" fmla="*/ 50 h 78"/>
                <a:gd name="T58" fmla="*/ 106 w 126"/>
                <a:gd name="T59" fmla="*/ 52 h 78"/>
                <a:gd name="T60" fmla="*/ 106 w 126"/>
                <a:gd name="T61" fmla="*/ 48 h 78"/>
                <a:gd name="T62" fmla="*/ 109 w 126"/>
                <a:gd name="T63" fmla="*/ 50 h 78"/>
                <a:gd name="T64" fmla="*/ 109 w 126"/>
                <a:gd name="T65" fmla="*/ 44 h 78"/>
                <a:gd name="T66" fmla="*/ 111 w 126"/>
                <a:gd name="T67" fmla="*/ 46 h 78"/>
                <a:gd name="T68" fmla="*/ 111 w 126"/>
                <a:gd name="T69" fmla="*/ 44 h 78"/>
                <a:gd name="T70" fmla="*/ 119 w 126"/>
                <a:gd name="T71" fmla="*/ 37 h 78"/>
                <a:gd name="T72" fmla="*/ 121 w 126"/>
                <a:gd name="T73" fmla="*/ 41 h 78"/>
                <a:gd name="T74" fmla="*/ 121 w 126"/>
                <a:gd name="T75" fmla="*/ 41 h 78"/>
                <a:gd name="T76" fmla="*/ 120 w 126"/>
                <a:gd name="T77" fmla="*/ 39 h 78"/>
                <a:gd name="T78" fmla="*/ 121 w 126"/>
                <a:gd name="T79" fmla="*/ 40 h 78"/>
                <a:gd name="T80" fmla="*/ 122 w 126"/>
                <a:gd name="T81" fmla="*/ 38 h 78"/>
                <a:gd name="T82" fmla="*/ 122 w 126"/>
                <a:gd name="T83" fmla="*/ 37 h 78"/>
                <a:gd name="T84" fmla="*/ 122 w 126"/>
                <a:gd name="T85" fmla="*/ 38 h 78"/>
                <a:gd name="T86" fmla="*/ 124 w 126"/>
                <a:gd name="T87" fmla="*/ 34 h 78"/>
                <a:gd name="T88" fmla="*/ 125 w 126"/>
                <a:gd name="T89" fmla="*/ 26 h 78"/>
                <a:gd name="T90" fmla="*/ 110 w 126"/>
                <a:gd name="T91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6" h="78">
                  <a:moveTo>
                    <a:pt x="110" y="10"/>
                  </a:moveTo>
                  <a:cubicBezTo>
                    <a:pt x="109" y="11"/>
                    <a:pt x="109" y="13"/>
                    <a:pt x="108" y="13"/>
                  </a:cubicBezTo>
                  <a:cubicBezTo>
                    <a:pt x="105" y="14"/>
                    <a:pt x="107" y="8"/>
                    <a:pt x="105" y="8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9"/>
                    <a:pt x="102" y="7"/>
                    <a:pt x="102" y="5"/>
                  </a:cubicBezTo>
                  <a:cubicBezTo>
                    <a:pt x="99" y="4"/>
                    <a:pt x="96" y="3"/>
                    <a:pt x="94" y="2"/>
                  </a:cubicBezTo>
                  <a:cubicBezTo>
                    <a:pt x="93" y="3"/>
                    <a:pt x="93" y="4"/>
                    <a:pt x="92" y="4"/>
                  </a:cubicBezTo>
                  <a:cubicBezTo>
                    <a:pt x="91" y="4"/>
                    <a:pt x="90" y="2"/>
                    <a:pt x="89" y="1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88" y="1"/>
                    <a:pt x="87" y="2"/>
                    <a:pt x="87" y="2"/>
                  </a:cubicBezTo>
                  <a:cubicBezTo>
                    <a:pt x="86" y="2"/>
                    <a:pt x="86" y="1"/>
                    <a:pt x="85" y="1"/>
                  </a:cubicBezTo>
                  <a:cubicBezTo>
                    <a:pt x="76" y="1"/>
                    <a:pt x="66" y="2"/>
                    <a:pt x="55" y="3"/>
                  </a:cubicBezTo>
                  <a:cubicBezTo>
                    <a:pt x="53" y="4"/>
                    <a:pt x="50" y="5"/>
                    <a:pt x="48" y="5"/>
                  </a:cubicBezTo>
                  <a:cubicBezTo>
                    <a:pt x="45" y="5"/>
                    <a:pt x="43" y="2"/>
                    <a:pt x="41" y="0"/>
                  </a:cubicBezTo>
                  <a:cubicBezTo>
                    <a:pt x="37" y="9"/>
                    <a:pt x="29" y="10"/>
                    <a:pt x="26" y="19"/>
                  </a:cubicBezTo>
                  <a:cubicBezTo>
                    <a:pt x="25" y="18"/>
                    <a:pt x="23" y="16"/>
                    <a:pt x="21" y="19"/>
                  </a:cubicBezTo>
                  <a:cubicBezTo>
                    <a:pt x="18" y="25"/>
                    <a:pt x="12" y="33"/>
                    <a:pt x="6" y="35"/>
                  </a:cubicBezTo>
                  <a:cubicBezTo>
                    <a:pt x="5" y="35"/>
                    <a:pt x="4" y="31"/>
                    <a:pt x="3" y="32"/>
                  </a:cubicBezTo>
                  <a:cubicBezTo>
                    <a:pt x="1" y="34"/>
                    <a:pt x="2" y="38"/>
                    <a:pt x="0" y="40"/>
                  </a:cubicBezTo>
                  <a:cubicBezTo>
                    <a:pt x="9" y="48"/>
                    <a:pt x="21" y="50"/>
                    <a:pt x="31" y="56"/>
                  </a:cubicBezTo>
                  <a:cubicBezTo>
                    <a:pt x="34" y="56"/>
                    <a:pt x="41" y="58"/>
                    <a:pt x="48" y="62"/>
                  </a:cubicBezTo>
                  <a:cubicBezTo>
                    <a:pt x="56" y="66"/>
                    <a:pt x="63" y="71"/>
                    <a:pt x="65" y="73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9" y="76"/>
                    <a:pt x="73" y="78"/>
                    <a:pt x="78" y="77"/>
                  </a:cubicBezTo>
                  <a:cubicBezTo>
                    <a:pt x="80" y="77"/>
                    <a:pt x="83" y="75"/>
                    <a:pt x="86" y="74"/>
                  </a:cubicBezTo>
                  <a:cubicBezTo>
                    <a:pt x="86" y="73"/>
                    <a:pt x="86" y="71"/>
                    <a:pt x="87" y="69"/>
                  </a:cubicBezTo>
                  <a:cubicBezTo>
                    <a:pt x="88" y="71"/>
                    <a:pt x="89" y="72"/>
                    <a:pt x="90" y="71"/>
                  </a:cubicBezTo>
                  <a:cubicBezTo>
                    <a:pt x="96" y="69"/>
                    <a:pt x="97" y="65"/>
                    <a:pt x="99" y="59"/>
                  </a:cubicBezTo>
                  <a:cubicBezTo>
                    <a:pt x="100" y="56"/>
                    <a:pt x="104" y="53"/>
                    <a:pt x="104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8" y="50"/>
                    <a:pt x="103" y="51"/>
                    <a:pt x="106" y="48"/>
                  </a:cubicBezTo>
                  <a:cubicBezTo>
                    <a:pt x="106" y="50"/>
                    <a:pt x="108" y="49"/>
                    <a:pt x="109" y="50"/>
                  </a:cubicBezTo>
                  <a:cubicBezTo>
                    <a:pt x="111" y="47"/>
                    <a:pt x="107" y="47"/>
                    <a:pt x="109" y="44"/>
                  </a:cubicBezTo>
                  <a:cubicBezTo>
                    <a:pt x="110" y="44"/>
                    <a:pt x="109" y="50"/>
                    <a:pt x="111" y="46"/>
                  </a:cubicBezTo>
                  <a:cubicBezTo>
                    <a:pt x="112" y="45"/>
                    <a:pt x="111" y="45"/>
                    <a:pt x="111" y="44"/>
                  </a:cubicBezTo>
                  <a:cubicBezTo>
                    <a:pt x="114" y="45"/>
                    <a:pt x="118" y="43"/>
                    <a:pt x="119" y="37"/>
                  </a:cubicBezTo>
                  <a:cubicBezTo>
                    <a:pt x="119" y="38"/>
                    <a:pt x="120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39"/>
                    <a:pt x="120" y="39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2" y="38"/>
                    <a:pt x="122" y="37"/>
                    <a:pt x="122" y="37"/>
                  </a:cubicBezTo>
                  <a:cubicBezTo>
                    <a:pt x="122" y="38"/>
                    <a:pt x="122" y="38"/>
                    <a:pt x="122" y="38"/>
                  </a:cubicBezTo>
                  <a:cubicBezTo>
                    <a:pt x="123" y="36"/>
                    <a:pt x="124" y="35"/>
                    <a:pt x="124" y="34"/>
                  </a:cubicBezTo>
                  <a:cubicBezTo>
                    <a:pt x="124" y="30"/>
                    <a:pt x="126" y="26"/>
                    <a:pt x="125" y="26"/>
                  </a:cubicBezTo>
                  <a:cubicBezTo>
                    <a:pt x="121" y="20"/>
                    <a:pt x="116" y="14"/>
                    <a:pt x="1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5599113" y="1235075"/>
              <a:ext cx="307975" cy="228600"/>
            </a:xfrm>
            <a:custGeom>
              <a:avLst/>
              <a:gdLst>
                <a:gd name="T0" fmla="*/ 77 w 82"/>
                <a:gd name="T1" fmla="*/ 5 h 61"/>
                <a:gd name="T2" fmla="*/ 75 w 82"/>
                <a:gd name="T3" fmla="*/ 8 h 61"/>
                <a:gd name="T4" fmla="*/ 74 w 82"/>
                <a:gd name="T5" fmla="*/ 5 h 61"/>
                <a:gd name="T6" fmla="*/ 72 w 82"/>
                <a:gd name="T7" fmla="*/ 6 h 61"/>
                <a:gd name="T8" fmla="*/ 73 w 82"/>
                <a:gd name="T9" fmla="*/ 2 h 61"/>
                <a:gd name="T10" fmla="*/ 69 w 82"/>
                <a:gd name="T11" fmla="*/ 0 h 61"/>
                <a:gd name="T12" fmla="*/ 67 w 82"/>
                <a:gd name="T13" fmla="*/ 2 h 61"/>
                <a:gd name="T14" fmla="*/ 66 w 82"/>
                <a:gd name="T15" fmla="*/ 0 h 61"/>
                <a:gd name="T16" fmla="*/ 65 w 82"/>
                <a:gd name="T17" fmla="*/ 0 h 61"/>
                <a:gd name="T18" fmla="*/ 64 w 82"/>
                <a:gd name="T19" fmla="*/ 2 h 61"/>
                <a:gd name="T20" fmla="*/ 64 w 82"/>
                <a:gd name="T21" fmla="*/ 0 h 61"/>
                <a:gd name="T22" fmla="*/ 43 w 82"/>
                <a:gd name="T23" fmla="*/ 6 h 61"/>
                <a:gd name="T24" fmla="*/ 38 w 82"/>
                <a:gd name="T25" fmla="*/ 9 h 61"/>
                <a:gd name="T26" fmla="*/ 35 w 82"/>
                <a:gd name="T27" fmla="*/ 6 h 61"/>
                <a:gd name="T28" fmla="*/ 21 w 82"/>
                <a:gd name="T29" fmla="*/ 24 h 61"/>
                <a:gd name="T30" fmla="*/ 18 w 82"/>
                <a:gd name="T31" fmla="*/ 25 h 61"/>
                <a:gd name="T32" fmla="*/ 5 w 82"/>
                <a:gd name="T33" fmla="*/ 42 h 61"/>
                <a:gd name="T34" fmla="*/ 4 w 82"/>
                <a:gd name="T35" fmla="*/ 41 h 61"/>
                <a:gd name="T36" fmla="*/ 0 w 82"/>
                <a:gd name="T37" fmla="*/ 48 h 61"/>
                <a:gd name="T38" fmla="*/ 10 w 82"/>
                <a:gd name="T39" fmla="*/ 54 h 61"/>
                <a:gd name="T40" fmla="*/ 22 w 82"/>
                <a:gd name="T41" fmla="*/ 59 h 61"/>
                <a:gd name="T42" fmla="*/ 22 w 82"/>
                <a:gd name="T43" fmla="*/ 59 h 61"/>
                <a:gd name="T44" fmla="*/ 27 w 82"/>
                <a:gd name="T45" fmla="*/ 60 h 61"/>
                <a:gd name="T46" fmla="*/ 34 w 82"/>
                <a:gd name="T47" fmla="*/ 56 h 61"/>
                <a:gd name="T48" fmla="*/ 37 w 82"/>
                <a:gd name="T49" fmla="*/ 52 h 61"/>
                <a:gd name="T50" fmla="*/ 39 w 82"/>
                <a:gd name="T51" fmla="*/ 53 h 61"/>
                <a:gd name="T52" fmla="*/ 50 w 82"/>
                <a:gd name="T53" fmla="*/ 43 h 61"/>
                <a:gd name="T54" fmla="*/ 57 w 82"/>
                <a:gd name="T55" fmla="*/ 36 h 61"/>
                <a:gd name="T56" fmla="*/ 58 w 82"/>
                <a:gd name="T57" fmla="*/ 37 h 61"/>
                <a:gd name="T58" fmla="*/ 59 w 82"/>
                <a:gd name="T59" fmla="*/ 35 h 61"/>
                <a:gd name="T60" fmla="*/ 60 w 82"/>
                <a:gd name="T61" fmla="*/ 36 h 61"/>
                <a:gd name="T62" fmla="*/ 63 w 82"/>
                <a:gd name="T63" fmla="*/ 31 h 61"/>
                <a:gd name="T64" fmla="*/ 64 w 82"/>
                <a:gd name="T65" fmla="*/ 33 h 61"/>
                <a:gd name="T66" fmla="*/ 64 w 82"/>
                <a:gd name="T67" fmla="*/ 31 h 61"/>
                <a:gd name="T68" fmla="*/ 73 w 82"/>
                <a:gd name="T69" fmla="*/ 26 h 61"/>
                <a:gd name="T70" fmla="*/ 73 w 82"/>
                <a:gd name="T71" fmla="*/ 28 h 61"/>
                <a:gd name="T72" fmla="*/ 73 w 82"/>
                <a:gd name="T73" fmla="*/ 28 h 61"/>
                <a:gd name="T74" fmla="*/ 73 w 82"/>
                <a:gd name="T75" fmla="*/ 26 h 61"/>
                <a:gd name="T76" fmla="*/ 73 w 82"/>
                <a:gd name="T77" fmla="*/ 27 h 61"/>
                <a:gd name="T78" fmla="*/ 75 w 82"/>
                <a:gd name="T79" fmla="*/ 26 h 61"/>
                <a:gd name="T80" fmla="*/ 75 w 82"/>
                <a:gd name="T81" fmla="*/ 25 h 61"/>
                <a:gd name="T82" fmla="*/ 75 w 82"/>
                <a:gd name="T83" fmla="*/ 25 h 61"/>
                <a:gd name="T84" fmla="*/ 78 w 82"/>
                <a:gd name="T85" fmla="*/ 22 h 61"/>
                <a:gd name="T86" fmla="*/ 82 w 82"/>
                <a:gd name="T87" fmla="*/ 16 h 61"/>
                <a:gd name="T88" fmla="*/ 77 w 82"/>
                <a:gd name="T89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61">
                  <a:moveTo>
                    <a:pt x="77" y="5"/>
                  </a:moveTo>
                  <a:cubicBezTo>
                    <a:pt x="76" y="7"/>
                    <a:pt x="75" y="8"/>
                    <a:pt x="75" y="8"/>
                  </a:cubicBezTo>
                  <a:cubicBezTo>
                    <a:pt x="73" y="8"/>
                    <a:pt x="76" y="4"/>
                    <a:pt x="74" y="5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3" y="5"/>
                    <a:pt x="73" y="3"/>
                    <a:pt x="73" y="2"/>
                  </a:cubicBezTo>
                  <a:cubicBezTo>
                    <a:pt x="72" y="1"/>
                    <a:pt x="71" y="1"/>
                    <a:pt x="69" y="0"/>
                  </a:cubicBezTo>
                  <a:cubicBezTo>
                    <a:pt x="68" y="1"/>
                    <a:pt x="68" y="2"/>
                    <a:pt x="67" y="2"/>
                  </a:cubicBezTo>
                  <a:cubicBezTo>
                    <a:pt x="66" y="2"/>
                    <a:pt x="67" y="1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1"/>
                    <a:pt x="64" y="1"/>
                    <a:pt x="64" y="0"/>
                  </a:cubicBezTo>
                  <a:cubicBezTo>
                    <a:pt x="57" y="1"/>
                    <a:pt x="50" y="4"/>
                    <a:pt x="43" y="6"/>
                  </a:cubicBezTo>
                  <a:cubicBezTo>
                    <a:pt x="41" y="7"/>
                    <a:pt x="39" y="9"/>
                    <a:pt x="38" y="9"/>
                  </a:cubicBezTo>
                  <a:cubicBezTo>
                    <a:pt x="36" y="9"/>
                    <a:pt x="36" y="7"/>
                    <a:pt x="35" y="6"/>
                  </a:cubicBezTo>
                  <a:cubicBezTo>
                    <a:pt x="30" y="14"/>
                    <a:pt x="25" y="16"/>
                    <a:pt x="21" y="24"/>
                  </a:cubicBezTo>
                  <a:cubicBezTo>
                    <a:pt x="20" y="24"/>
                    <a:pt x="20" y="23"/>
                    <a:pt x="18" y="25"/>
                  </a:cubicBezTo>
                  <a:cubicBezTo>
                    <a:pt x="14" y="32"/>
                    <a:pt x="9" y="39"/>
                    <a:pt x="5" y="42"/>
                  </a:cubicBezTo>
                  <a:cubicBezTo>
                    <a:pt x="4" y="43"/>
                    <a:pt x="5" y="40"/>
                    <a:pt x="4" y="41"/>
                  </a:cubicBezTo>
                  <a:cubicBezTo>
                    <a:pt x="2" y="43"/>
                    <a:pt x="2" y="46"/>
                    <a:pt x="0" y="48"/>
                  </a:cubicBezTo>
                  <a:cubicBezTo>
                    <a:pt x="2" y="52"/>
                    <a:pt x="7" y="51"/>
                    <a:pt x="10" y="54"/>
                  </a:cubicBezTo>
                  <a:cubicBezTo>
                    <a:pt x="13" y="51"/>
                    <a:pt x="21" y="56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4" y="61"/>
                    <a:pt x="27" y="60"/>
                  </a:cubicBezTo>
                  <a:cubicBezTo>
                    <a:pt x="29" y="58"/>
                    <a:pt x="32" y="57"/>
                    <a:pt x="34" y="56"/>
                  </a:cubicBezTo>
                  <a:cubicBezTo>
                    <a:pt x="35" y="55"/>
                    <a:pt x="36" y="54"/>
                    <a:pt x="37" y="52"/>
                  </a:cubicBezTo>
                  <a:cubicBezTo>
                    <a:pt x="37" y="53"/>
                    <a:pt x="37" y="54"/>
                    <a:pt x="39" y="53"/>
                  </a:cubicBezTo>
                  <a:cubicBezTo>
                    <a:pt x="42" y="51"/>
                    <a:pt x="46" y="48"/>
                    <a:pt x="50" y="43"/>
                  </a:cubicBezTo>
                  <a:cubicBezTo>
                    <a:pt x="52" y="41"/>
                    <a:pt x="55" y="39"/>
                    <a:pt x="57" y="36"/>
                  </a:cubicBezTo>
                  <a:cubicBezTo>
                    <a:pt x="57" y="37"/>
                    <a:pt x="57" y="37"/>
                    <a:pt x="58" y="37"/>
                  </a:cubicBezTo>
                  <a:cubicBezTo>
                    <a:pt x="60" y="36"/>
                    <a:pt x="56" y="37"/>
                    <a:pt x="59" y="35"/>
                  </a:cubicBezTo>
                  <a:cubicBezTo>
                    <a:pt x="59" y="36"/>
                    <a:pt x="60" y="35"/>
                    <a:pt x="60" y="36"/>
                  </a:cubicBezTo>
                  <a:cubicBezTo>
                    <a:pt x="63" y="33"/>
                    <a:pt x="60" y="33"/>
                    <a:pt x="63" y="31"/>
                  </a:cubicBezTo>
                  <a:cubicBezTo>
                    <a:pt x="64" y="31"/>
                    <a:pt x="60" y="35"/>
                    <a:pt x="64" y="33"/>
                  </a:cubicBezTo>
                  <a:cubicBezTo>
                    <a:pt x="64" y="32"/>
                    <a:pt x="64" y="32"/>
                    <a:pt x="64" y="31"/>
                  </a:cubicBezTo>
                  <a:cubicBezTo>
                    <a:pt x="66" y="32"/>
                    <a:pt x="70" y="30"/>
                    <a:pt x="73" y="26"/>
                  </a:cubicBezTo>
                  <a:cubicBezTo>
                    <a:pt x="73" y="26"/>
                    <a:pt x="72" y="28"/>
                    <a:pt x="73" y="28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3" y="27"/>
                    <a:pt x="73" y="27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4"/>
                    <a:pt x="77" y="23"/>
                    <a:pt x="78" y="22"/>
                  </a:cubicBezTo>
                  <a:cubicBezTo>
                    <a:pt x="80" y="20"/>
                    <a:pt x="82" y="17"/>
                    <a:pt x="82" y="16"/>
                  </a:cubicBezTo>
                  <a:cubicBezTo>
                    <a:pt x="81" y="12"/>
                    <a:pt x="80" y="8"/>
                    <a:pt x="7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5275263" y="1962150"/>
              <a:ext cx="454025" cy="300038"/>
            </a:xfrm>
            <a:custGeom>
              <a:avLst/>
              <a:gdLst>
                <a:gd name="T0" fmla="*/ 109 w 121"/>
                <a:gd name="T1" fmla="*/ 16 h 80"/>
                <a:gd name="T2" fmla="*/ 106 w 121"/>
                <a:gd name="T3" fmla="*/ 19 h 80"/>
                <a:gd name="T4" fmla="*/ 104 w 121"/>
                <a:gd name="T5" fmla="*/ 14 h 80"/>
                <a:gd name="T6" fmla="*/ 103 w 121"/>
                <a:gd name="T7" fmla="*/ 16 h 80"/>
                <a:gd name="T8" fmla="*/ 102 w 121"/>
                <a:gd name="T9" fmla="*/ 10 h 80"/>
                <a:gd name="T10" fmla="*/ 95 w 121"/>
                <a:gd name="T11" fmla="*/ 7 h 80"/>
                <a:gd name="T12" fmla="*/ 94 w 121"/>
                <a:gd name="T13" fmla="*/ 9 h 80"/>
                <a:gd name="T14" fmla="*/ 91 w 121"/>
                <a:gd name="T15" fmla="*/ 6 h 80"/>
                <a:gd name="T16" fmla="*/ 90 w 121"/>
                <a:gd name="T17" fmla="*/ 6 h 80"/>
                <a:gd name="T18" fmla="*/ 89 w 121"/>
                <a:gd name="T19" fmla="*/ 7 h 80"/>
                <a:gd name="T20" fmla="*/ 88 w 121"/>
                <a:gd name="T21" fmla="*/ 6 h 80"/>
                <a:gd name="T22" fmla="*/ 60 w 121"/>
                <a:gd name="T23" fmla="*/ 5 h 80"/>
                <a:gd name="T24" fmla="*/ 53 w 121"/>
                <a:gd name="T25" fmla="*/ 6 h 80"/>
                <a:gd name="T26" fmla="*/ 48 w 121"/>
                <a:gd name="T27" fmla="*/ 0 h 80"/>
                <a:gd name="T28" fmla="*/ 29 w 121"/>
                <a:gd name="T29" fmla="*/ 15 h 80"/>
                <a:gd name="T30" fmla="*/ 25 w 121"/>
                <a:gd name="T31" fmla="*/ 14 h 80"/>
                <a:gd name="T32" fmla="*/ 7 w 121"/>
                <a:gd name="T33" fmla="*/ 27 h 80"/>
                <a:gd name="T34" fmla="*/ 4 w 121"/>
                <a:gd name="T35" fmla="*/ 24 h 80"/>
                <a:gd name="T36" fmla="*/ 0 w 121"/>
                <a:gd name="T37" fmla="*/ 31 h 80"/>
                <a:gd name="T38" fmla="*/ 27 w 121"/>
                <a:gd name="T39" fmla="*/ 53 h 80"/>
                <a:gd name="T40" fmla="*/ 58 w 121"/>
                <a:gd name="T41" fmla="*/ 74 h 80"/>
                <a:gd name="T42" fmla="*/ 59 w 121"/>
                <a:gd name="T43" fmla="*/ 75 h 80"/>
                <a:gd name="T44" fmla="*/ 70 w 121"/>
                <a:gd name="T45" fmla="*/ 79 h 80"/>
                <a:gd name="T46" fmla="*/ 78 w 121"/>
                <a:gd name="T47" fmla="*/ 77 h 80"/>
                <a:gd name="T48" fmla="*/ 80 w 121"/>
                <a:gd name="T49" fmla="*/ 72 h 80"/>
                <a:gd name="T50" fmla="*/ 83 w 121"/>
                <a:gd name="T51" fmla="*/ 73 h 80"/>
                <a:gd name="T52" fmla="*/ 93 w 121"/>
                <a:gd name="T53" fmla="*/ 62 h 80"/>
                <a:gd name="T54" fmla="*/ 99 w 121"/>
                <a:gd name="T55" fmla="*/ 54 h 80"/>
                <a:gd name="T56" fmla="*/ 100 w 121"/>
                <a:gd name="T57" fmla="*/ 56 h 80"/>
                <a:gd name="T58" fmla="*/ 100 w 121"/>
                <a:gd name="T59" fmla="*/ 52 h 80"/>
                <a:gd name="T60" fmla="*/ 103 w 121"/>
                <a:gd name="T61" fmla="*/ 54 h 80"/>
                <a:gd name="T62" fmla="*/ 104 w 121"/>
                <a:gd name="T63" fmla="*/ 48 h 80"/>
                <a:gd name="T64" fmla="*/ 106 w 121"/>
                <a:gd name="T65" fmla="*/ 50 h 80"/>
                <a:gd name="T66" fmla="*/ 105 w 121"/>
                <a:gd name="T67" fmla="*/ 48 h 80"/>
                <a:gd name="T68" fmla="*/ 113 w 121"/>
                <a:gd name="T69" fmla="*/ 42 h 80"/>
                <a:gd name="T70" fmla="*/ 115 w 121"/>
                <a:gd name="T71" fmla="*/ 45 h 80"/>
                <a:gd name="T72" fmla="*/ 115 w 121"/>
                <a:gd name="T73" fmla="*/ 45 h 80"/>
                <a:gd name="T74" fmla="*/ 114 w 121"/>
                <a:gd name="T75" fmla="*/ 43 h 80"/>
                <a:gd name="T76" fmla="*/ 116 w 121"/>
                <a:gd name="T77" fmla="*/ 44 h 80"/>
                <a:gd name="T78" fmla="*/ 117 w 121"/>
                <a:gd name="T79" fmla="*/ 43 h 80"/>
                <a:gd name="T80" fmla="*/ 116 w 121"/>
                <a:gd name="T81" fmla="*/ 41 h 80"/>
                <a:gd name="T82" fmla="*/ 117 w 121"/>
                <a:gd name="T83" fmla="*/ 42 h 80"/>
                <a:gd name="T84" fmla="*/ 119 w 121"/>
                <a:gd name="T85" fmla="*/ 38 h 80"/>
                <a:gd name="T86" fmla="*/ 121 w 121"/>
                <a:gd name="T87" fmla="*/ 31 h 80"/>
                <a:gd name="T88" fmla="*/ 109 w 121"/>
                <a:gd name="T89" fmla="*/ 1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80">
                  <a:moveTo>
                    <a:pt x="109" y="16"/>
                  </a:moveTo>
                  <a:cubicBezTo>
                    <a:pt x="108" y="17"/>
                    <a:pt x="107" y="18"/>
                    <a:pt x="106" y="19"/>
                  </a:cubicBezTo>
                  <a:cubicBezTo>
                    <a:pt x="104" y="19"/>
                    <a:pt x="107" y="14"/>
                    <a:pt x="104" y="14"/>
                  </a:cubicBezTo>
                  <a:cubicBezTo>
                    <a:pt x="104" y="15"/>
                    <a:pt x="103" y="15"/>
                    <a:pt x="103" y="16"/>
                  </a:cubicBezTo>
                  <a:cubicBezTo>
                    <a:pt x="102" y="14"/>
                    <a:pt x="102" y="12"/>
                    <a:pt x="102" y="10"/>
                  </a:cubicBezTo>
                  <a:cubicBezTo>
                    <a:pt x="100" y="9"/>
                    <a:pt x="98" y="8"/>
                    <a:pt x="95" y="7"/>
                  </a:cubicBezTo>
                  <a:cubicBezTo>
                    <a:pt x="95" y="8"/>
                    <a:pt x="94" y="9"/>
                    <a:pt x="94" y="9"/>
                  </a:cubicBezTo>
                  <a:cubicBezTo>
                    <a:pt x="93" y="9"/>
                    <a:pt x="92" y="7"/>
                    <a:pt x="91" y="6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6"/>
                    <a:pt x="89" y="7"/>
                    <a:pt x="89" y="7"/>
                  </a:cubicBezTo>
                  <a:cubicBezTo>
                    <a:pt x="89" y="7"/>
                    <a:pt x="88" y="6"/>
                    <a:pt x="88" y="6"/>
                  </a:cubicBezTo>
                  <a:cubicBezTo>
                    <a:pt x="79" y="5"/>
                    <a:pt x="70" y="5"/>
                    <a:pt x="60" y="5"/>
                  </a:cubicBezTo>
                  <a:cubicBezTo>
                    <a:pt x="57" y="5"/>
                    <a:pt x="55" y="6"/>
                    <a:pt x="53" y="6"/>
                  </a:cubicBezTo>
                  <a:cubicBezTo>
                    <a:pt x="50" y="5"/>
                    <a:pt x="49" y="2"/>
                    <a:pt x="48" y="0"/>
                  </a:cubicBezTo>
                  <a:cubicBezTo>
                    <a:pt x="42" y="8"/>
                    <a:pt x="35" y="7"/>
                    <a:pt x="29" y="15"/>
                  </a:cubicBezTo>
                  <a:cubicBezTo>
                    <a:pt x="28" y="14"/>
                    <a:pt x="27" y="12"/>
                    <a:pt x="25" y="14"/>
                  </a:cubicBezTo>
                  <a:cubicBezTo>
                    <a:pt x="20" y="20"/>
                    <a:pt x="13" y="26"/>
                    <a:pt x="7" y="27"/>
                  </a:cubicBezTo>
                  <a:cubicBezTo>
                    <a:pt x="5" y="27"/>
                    <a:pt x="5" y="23"/>
                    <a:pt x="4" y="24"/>
                  </a:cubicBezTo>
                  <a:cubicBezTo>
                    <a:pt x="2" y="25"/>
                    <a:pt x="2" y="29"/>
                    <a:pt x="0" y="31"/>
                  </a:cubicBezTo>
                  <a:cubicBezTo>
                    <a:pt x="7" y="40"/>
                    <a:pt x="18" y="45"/>
                    <a:pt x="27" y="53"/>
                  </a:cubicBezTo>
                  <a:cubicBezTo>
                    <a:pt x="32" y="52"/>
                    <a:pt x="54" y="69"/>
                    <a:pt x="58" y="74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1" y="78"/>
                    <a:pt x="65" y="80"/>
                    <a:pt x="70" y="79"/>
                  </a:cubicBezTo>
                  <a:cubicBezTo>
                    <a:pt x="73" y="79"/>
                    <a:pt x="76" y="78"/>
                    <a:pt x="78" y="77"/>
                  </a:cubicBezTo>
                  <a:cubicBezTo>
                    <a:pt x="79" y="75"/>
                    <a:pt x="79" y="74"/>
                    <a:pt x="80" y="72"/>
                  </a:cubicBezTo>
                  <a:cubicBezTo>
                    <a:pt x="81" y="73"/>
                    <a:pt x="82" y="74"/>
                    <a:pt x="83" y="73"/>
                  </a:cubicBezTo>
                  <a:cubicBezTo>
                    <a:pt x="88" y="72"/>
                    <a:pt x="90" y="68"/>
                    <a:pt x="93" y="62"/>
                  </a:cubicBezTo>
                  <a:cubicBezTo>
                    <a:pt x="94" y="59"/>
                    <a:pt x="98" y="57"/>
                    <a:pt x="99" y="54"/>
                  </a:cubicBezTo>
                  <a:cubicBezTo>
                    <a:pt x="99" y="55"/>
                    <a:pt x="100" y="55"/>
                    <a:pt x="100" y="56"/>
                  </a:cubicBezTo>
                  <a:cubicBezTo>
                    <a:pt x="102" y="54"/>
                    <a:pt x="97" y="55"/>
                    <a:pt x="100" y="52"/>
                  </a:cubicBezTo>
                  <a:cubicBezTo>
                    <a:pt x="100" y="53"/>
                    <a:pt x="102" y="53"/>
                    <a:pt x="103" y="54"/>
                  </a:cubicBezTo>
                  <a:cubicBezTo>
                    <a:pt x="105" y="51"/>
                    <a:pt x="101" y="50"/>
                    <a:pt x="104" y="48"/>
                  </a:cubicBezTo>
                  <a:cubicBezTo>
                    <a:pt x="105" y="48"/>
                    <a:pt x="103" y="53"/>
                    <a:pt x="106" y="50"/>
                  </a:cubicBezTo>
                  <a:cubicBezTo>
                    <a:pt x="106" y="49"/>
                    <a:pt x="106" y="49"/>
                    <a:pt x="105" y="48"/>
                  </a:cubicBezTo>
                  <a:cubicBezTo>
                    <a:pt x="108" y="49"/>
                    <a:pt x="112" y="47"/>
                    <a:pt x="113" y="42"/>
                  </a:cubicBezTo>
                  <a:cubicBezTo>
                    <a:pt x="114" y="43"/>
                    <a:pt x="114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3"/>
                    <a:pt x="114" y="43"/>
                  </a:cubicBezTo>
                  <a:cubicBezTo>
                    <a:pt x="115" y="43"/>
                    <a:pt x="115" y="44"/>
                    <a:pt x="116" y="44"/>
                  </a:cubicBezTo>
                  <a:cubicBezTo>
                    <a:pt x="116" y="44"/>
                    <a:pt x="116" y="43"/>
                    <a:pt x="117" y="43"/>
                  </a:cubicBezTo>
                  <a:cubicBezTo>
                    <a:pt x="117" y="42"/>
                    <a:pt x="116" y="41"/>
                    <a:pt x="116" y="41"/>
                  </a:cubicBezTo>
                  <a:cubicBezTo>
                    <a:pt x="116" y="41"/>
                    <a:pt x="117" y="42"/>
                    <a:pt x="117" y="42"/>
                  </a:cubicBezTo>
                  <a:cubicBezTo>
                    <a:pt x="118" y="41"/>
                    <a:pt x="118" y="39"/>
                    <a:pt x="119" y="38"/>
                  </a:cubicBezTo>
                  <a:cubicBezTo>
                    <a:pt x="120" y="35"/>
                    <a:pt x="121" y="31"/>
                    <a:pt x="121" y="31"/>
                  </a:cubicBezTo>
                  <a:cubicBezTo>
                    <a:pt x="117" y="25"/>
                    <a:pt x="114" y="20"/>
                    <a:pt x="10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4799013" y="2363788"/>
              <a:ext cx="415925" cy="282575"/>
            </a:xfrm>
            <a:custGeom>
              <a:avLst/>
              <a:gdLst>
                <a:gd name="T0" fmla="*/ 102 w 111"/>
                <a:gd name="T1" fmla="*/ 10 h 75"/>
                <a:gd name="T2" fmla="*/ 99 w 111"/>
                <a:gd name="T3" fmla="*/ 13 h 75"/>
                <a:gd name="T4" fmla="*/ 98 w 111"/>
                <a:gd name="T5" fmla="*/ 9 h 75"/>
                <a:gd name="T6" fmla="*/ 96 w 111"/>
                <a:gd name="T7" fmla="*/ 11 h 75"/>
                <a:gd name="T8" fmla="*/ 97 w 111"/>
                <a:gd name="T9" fmla="*/ 6 h 75"/>
                <a:gd name="T10" fmla="*/ 91 w 111"/>
                <a:gd name="T11" fmla="*/ 4 h 75"/>
                <a:gd name="T12" fmla="*/ 90 w 111"/>
                <a:gd name="T13" fmla="*/ 5 h 75"/>
                <a:gd name="T14" fmla="*/ 88 w 111"/>
                <a:gd name="T15" fmla="*/ 3 h 75"/>
                <a:gd name="T16" fmla="*/ 87 w 111"/>
                <a:gd name="T17" fmla="*/ 3 h 75"/>
                <a:gd name="T18" fmla="*/ 86 w 111"/>
                <a:gd name="T19" fmla="*/ 5 h 75"/>
                <a:gd name="T20" fmla="*/ 85 w 111"/>
                <a:gd name="T21" fmla="*/ 3 h 75"/>
                <a:gd name="T22" fmla="*/ 61 w 111"/>
                <a:gd name="T23" fmla="*/ 4 h 75"/>
                <a:gd name="T24" fmla="*/ 54 w 111"/>
                <a:gd name="T25" fmla="*/ 5 h 75"/>
                <a:gd name="T26" fmla="*/ 51 w 111"/>
                <a:gd name="T27" fmla="*/ 0 h 75"/>
                <a:gd name="T28" fmla="*/ 31 w 111"/>
                <a:gd name="T29" fmla="*/ 13 h 75"/>
                <a:gd name="T30" fmla="*/ 27 w 111"/>
                <a:gd name="T31" fmla="*/ 11 h 75"/>
                <a:gd name="T32" fmla="*/ 8 w 111"/>
                <a:gd name="T33" fmla="*/ 22 h 75"/>
                <a:gd name="T34" fmla="*/ 5 w 111"/>
                <a:gd name="T35" fmla="*/ 18 h 75"/>
                <a:gd name="T36" fmla="*/ 0 w 111"/>
                <a:gd name="T37" fmla="*/ 24 h 75"/>
                <a:gd name="T38" fmla="*/ 23 w 111"/>
                <a:gd name="T39" fmla="*/ 48 h 75"/>
                <a:gd name="T40" fmla="*/ 38 w 111"/>
                <a:gd name="T41" fmla="*/ 57 h 75"/>
                <a:gd name="T42" fmla="*/ 52 w 111"/>
                <a:gd name="T43" fmla="*/ 70 h 75"/>
                <a:gd name="T44" fmla="*/ 53 w 111"/>
                <a:gd name="T45" fmla="*/ 70 h 75"/>
                <a:gd name="T46" fmla="*/ 64 w 111"/>
                <a:gd name="T47" fmla="*/ 74 h 75"/>
                <a:gd name="T48" fmla="*/ 72 w 111"/>
                <a:gd name="T49" fmla="*/ 70 h 75"/>
                <a:gd name="T50" fmla="*/ 73 w 111"/>
                <a:gd name="T51" fmla="*/ 66 h 75"/>
                <a:gd name="T52" fmla="*/ 76 w 111"/>
                <a:gd name="T53" fmla="*/ 66 h 75"/>
                <a:gd name="T54" fmla="*/ 85 w 111"/>
                <a:gd name="T55" fmla="*/ 55 h 75"/>
                <a:gd name="T56" fmla="*/ 90 w 111"/>
                <a:gd name="T57" fmla="*/ 46 h 75"/>
                <a:gd name="T58" fmla="*/ 92 w 111"/>
                <a:gd name="T59" fmla="*/ 48 h 75"/>
                <a:gd name="T60" fmla="*/ 92 w 111"/>
                <a:gd name="T61" fmla="*/ 44 h 75"/>
                <a:gd name="T62" fmla="*/ 94 w 111"/>
                <a:gd name="T63" fmla="*/ 45 h 75"/>
                <a:gd name="T64" fmla="*/ 95 w 111"/>
                <a:gd name="T65" fmla="*/ 40 h 75"/>
                <a:gd name="T66" fmla="*/ 97 w 111"/>
                <a:gd name="T67" fmla="*/ 41 h 75"/>
                <a:gd name="T68" fmla="*/ 96 w 111"/>
                <a:gd name="T69" fmla="*/ 40 h 75"/>
                <a:gd name="T70" fmla="*/ 103 w 111"/>
                <a:gd name="T71" fmla="*/ 33 h 75"/>
                <a:gd name="T72" fmla="*/ 105 w 111"/>
                <a:gd name="T73" fmla="*/ 35 h 75"/>
                <a:gd name="T74" fmla="*/ 105 w 111"/>
                <a:gd name="T75" fmla="*/ 35 h 75"/>
                <a:gd name="T76" fmla="*/ 104 w 111"/>
                <a:gd name="T77" fmla="*/ 33 h 75"/>
                <a:gd name="T78" fmla="*/ 105 w 111"/>
                <a:gd name="T79" fmla="*/ 34 h 75"/>
                <a:gd name="T80" fmla="*/ 106 w 111"/>
                <a:gd name="T81" fmla="*/ 33 h 75"/>
                <a:gd name="T82" fmla="*/ 106 w 111"/>
                <a:gd name="T83" fmla="*/ 31 h 75"/>
                <a:gd name="T84" fmla="*/ 107 w 111"/>
                <a:gd name="T85" fmla="*/ 32 h 75"/>
                <a:gd name="T86" fmla="*/ 108 w 111"/>
                <a:gd name="T87" fmla="*/ 28 h 75"/>
                <a:gd name="T88" fmla="*/ 110 w 111"/>
                <a:gd name="T89" fmla="*/ 21 h 75"/>
                <a:gd name="T90" fmla="*/ 102 w 111"/>
                <a:gd name="T91" fmla="*/ 1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1" h="75">
                  <a:moveTo>
                    <a:pt x="102" y="10"/>
                  </a:moveTo>
                  <a:cubicBezTo>
                    <a:pt x="101" y="11"/>
                    <a:pt x="100" y="12"/>
                    <a:pt x="99" y="13"/>
                  </a:cubicBezTo>
                  <a:cubicBezTo>
                    <a:pt x="97" y="13"/>
                    <a:pt x="100" y="8"/>
                    <a:pt x="98" y="9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9"/>
                    <a:pt x="97" y="8"/>
                    <a:pt x="97" y="6"/>
                  </a:cubicBezTo>
                  <a:cubicBezTo>
                    <a:pt x="95" y="5"/>
                    <a:pt x="93" y="4"/>
                    <a:pt x="91" y="4"/>
                  </a:cubicBezTo>
                  <a:cubicBezTo>
                    <a:pt x="91" y="5"/>
                    <a:pt x="90" y="5"/>
                    <a:pt x="90" y="5"/>
                  </a:cubicBezTo>
                  <a:cubicBezTo>
                    <a:pt x="89" y="5"/>
                    <a:pt x="89" y="4"/>
                    <a:pt x="88" y="3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4"/>
                    <a:pt x="86" y="4"/>
                    <a:pt x="86" y="5"/>
                  </a:cubicBezTo>
                  <a:cubicBezTo>
                    <a:pt x="86" y="4"/>
                    <a:pt x="85" y="4"/>
                    <a:pt x="85" y="3"/>
                  </a:cubicBezTo>
                  <a:cubicBezTo>
                    <a:pt x="78" y="3"/>
                    <a:pt x="70" y="4"/>
                    <a:pt x="61" y="4"/>
                  </a:cubicBezTo>
                  <a:cubicBezTo>
                    <a:pt x="59" y="4"/>
                    <a:pt x="56" y="5"/>
                    <a:pt x="54" y="5"/>
                  </a:cubicBezTo>
                  <a:cubicBezTo>
                    <a:pt x="52" y="4"/>
                    <a:pt x="52" y="1"/>
                    <a:pt x="51" y="0"/>
                  </a:cubicBezTo>
                  <a:cubicBezTo>
                    <a:pt x="44" y="6"/>
                    <a:pt x="38" y="6"/>
                    <a:pt x="31" y="13"/>
                  </a:cubicBezTo>
                  <a:cubicBezTo>
                    <a:pt x="31" y="12"/>
                    <a:pt x="29" y="10"/>
                    <a:pt x="27" y="11"/>
                  </a:cubicBezTo>
                  <a:cubicBezTo>
                    <a:pt x="21" y="16"/>
                    <a:pt x="14" y="21"/>
                    <a:pt x="8" y="22"/>
                  </a:cubicBezTo>
                  <a:cubicBezTo>
                    <a:pt x="6" y="21"/>
                    <a:pt x="7" y="17"/>
                    <a:pt x="5" y="18"/>
                  </a:cubicBezTo>
                  <a:cubicBezTo>
                    <a:pt x="3" y="19"/>
                    <a:pt x="2" y="23"/>
                    <a:pt x="0" y="24"/>
                  </a:cubicBezTo>
                  <a:cubicBezTo>
                    <a:pt x="5" y="34"/>
                    <a:pt x="15" y="40"/>
                    <a:pt x="23" y="48"/>
                  </a:cubicBezTo>
                  <a:cubicBezTo>
                    <a:pt x="26" y="48"/>
                    <a:pt x="32" y="52"/>
                    <a:pt x="38" y="57"/>
                  </a:cubicBezTo>
                  <a:cubicBezTo>
                    <a:pt x="44" y="62"/>
                    <a:pt x="50" y="67"/>
                    <a:pt x="52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5" y="72"/>
                    <a:pt x="59" y="75"/>
                    <a:pt x="64" y="74"/>
                  </a:cubicBezTo>
                  <a:cubicBezTo>
                    <a:pt x="66" y="73"/>
                    <a:pt x="69" y="71"/>
                    <a:pt x="72" y="70"/>
                  </a:cubicBezTo>
                  <a:cubicBezTo>
                    <a:pt x="72" y="69"/>
                    <a:pt x="72" y="67"/>
                    <a:pt x="73" y="66"/>
                  </a:cubicBezTo>
                  <a:cubicBezTo>
                    <a:pt x="74" y="67"/>
                    <a:pt x="75" y="68"/>
                    <a:pt x="76" y="66"/>
                  </a:cubicBezTo>
                  <a:cubicBezTo>
                    <a:pt x="81" y="65"/>
                    <a:pt x="82" y="60"/>
                    <a:pt x="85" y="55"/>
                  </a:cubicBezTo>
                  <a:cubicBezTo>
                    <a:pt x="86" y="52"/>
                    <a:pt x="90" y="49"/>
                    <a:pt x="90" y="46"/>
                  </a:cubicBezTo>
                  <a:cubicBezTo>
                    <a:pt x="91" y="47"/>
                    <a:pt x="91" y="47"/>
                    <a:pt x="92" y="48"/>
                  </a:cubicBezTo>
                  <a:cubicBezTo>
                    <a:pt x="93" y="46"/>
                    <a:pt x="89" y="47"/>
                    <a:pt x="92" y="44"/>
                  </a:cubicBezTo>
                  <a:cubicBezTo>
                    <a:pt x="92" y="45"/>
                    <a:pt x="94" y="45"/>
                    <a:pt x="94" y="45"/>
                  </a:cubicBezTo>
                  <a:cubicBezTo>
                    <a:pt x="96" y="42"/>
                    <a:pt x="93" y="42"/>
                    <a:pt x="95" y="40"/>
                  </a:cubicBezTo>
                  <a:cubicBezTo>
                    <a:pt x="96" y="39"/>
                    <a:pt x="94" y="45"/>
                    <a:pt x="97" y="41"/>
                  </a:cubicBezTo>
                  <a:cubicBezTo>
                    <a:pt x="97" y="41"/>
                    <a:pt x="97" y="40"/>
                    <a:pt x="96" y="40"/>
                  </a:cubicBezTo>
                  <a:cubicBezTo>
                    <a:pt x="99" y="40"/>
                    <a:pt x="103" y="38"/>
                    <a:pt x="103" y="33"/>
                  </a:cubicBezTo>
                  <a:cubicBezTo>
                    <a:pt x="104" y="33"/>
                    <a:pt x="104" y="35"/>
                    <a:pt x="105" y="35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5"/>
                    <a:pt x="105" y="34"/>
                    <a:pt x="104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3"/>
                    <a:pt x="106" y="33"/>
                    <a:pt x="106" y="33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8" y="29"/>
                    <a:pt x="108" y="28"/>
                  </a:cubicBezTo>
                  <a:cubicBezTo>
                    <a:pt x="109" y="25"/>
                    <a:pt x="111" y="21"/>
                    <a:pt x="110" y="21"/>
                  </a:cubicBezTo>
                  <a:cubicBezTo>
                    <a:pt x="108" y="17"/>
                    <a:pt x="105" y="13"/>
                    <a:pt x="10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4540250" y="1271588"/>
              <a:ext cx="336550" cy="258763"/>
            </a:xfrm>
            <a:custGeom>
              <a:avLst/>
              <a:gdLst>
                <a:gd name="T0" fmla="*/ 83 w 90"/>
                <a:gd name="T1" fmla="*/ 3 h 69"/>
                <a:gd name="T2" fmla="*/ 81 w 90"/>
                <a:gd name="T3" fmla="*/ 6 h 69"/>
                <a:gd name="T4" fmla="*/ 80 w 90"/>
                <a:gd name="T5" fmla="*/ 3 h 69"/>
                <a:gd name="T6" fmla="*/ 79 w 90"/>
                <a:gd name="T7" fmla="*/ 5 h 69"/>
                <a:gd name="T8" fmla="*/ 79 w 90"/>
                <a:gd name="T9" fmla="*/ 1 h 69"/>
                <a:gd name="T10" fmla="*/ 75 w 90"/>
                <a:gd name="T11" fmla="*/ 0 h 69"/>
                <a:gd name="T12" fmla="*/ 74 w 90"/>
                <a:gd name="T13" fmla="*/ 2 h 69"/>
                <a:gd name="T14" fmla="*/ 72 w 90"/>
                <a:gd name="T15" fmla="*/ 0 h 69"/>
                <a:gd name="T16" fmla="*/ 72 w 90"/>
                <a:gd name="T17" fmla="*/ 0 h 69"/>
                <a:gd name="T18" fmla="*/ 70 w 90"/>
                <a:gd name="T19" fmla="*/ 2 h 69"/>
                <a:gd name="T20" fmla="*/ 70 w 90"/>
                <a:gd name="T21" fmla="*/ 1 h 69"/>
                <a:gd name="T22" fmla="*/ 50 w 90"/>
                <a:gd name="T23" fmla="*/ 7 h 69"/>
                <a:gd name="T24" fmla="*/ 44 w 90"/>
                <a:gd name="T25" fmla="*/ 10 h 69"/>
                <a:gd name="T26" fmla="*/ 42 w 90"/>
                <a:gd name="T27" fmla="*/ 7 h 69"/>
                <a:gd name="T28" fmla="*/ 25 w 90"/>
                <a:gd name="T29" fmla="*/ 24 h 69"/>
                <a:gd name="T30" fmla="*/ 22 w 90"/>
                <a:gd name="T31" fmla="*/ 24 h 69"/>
                <a:gd name="T32" fmla="*/ 6 w 90"/>
                <a:gd name="T33" fmla="*/ 38 h 69"/>
                <a:gd name="T34" fmla="*/ 4 w 90"/>
                <a:gd name="T35" fmla="*/ 36 h 69"/>
                <a:gd name="T36" fmla="*/ 0 w 90"/>
                <a:gd name="T37" fmla="*/ 43 h 69"/>
                <a:gd name="T38" fmla="*/ 17 w 90"/>
                <a:gd name="T39" fmla="*/ 56 h 69"/>
                <a:gd name="T40" fmla="*/ 39 w 90"/>
                <a:gd name="T41" fmla="*/ 67 h 69"/>
                <a:gd name="T42" fmla="*/ 39 w 90"/>
                <a:gd name="T43" fmla="*/ 67 h 69"/>
                <a:gd name="T44" fmla="*/ 47 w 90"/>
                <a:gd name="T45" fmla="*/ 68 h 69"/>
                <a:gd name="T46" fmla="*/ 54 w 90"/>
                <a:gd name="T47" fmla="*/ 63 h 69"/>
                <a:gd name="T48" fmla="*/ 55 w 90"/>
                <a:gd name="T49" fmla="*/ 59 h 69"/>
                <a:gd name="T50" fmla="*/ 58 w 90"/>
                <a:gd name="T51" fmla="*/ 59 h 69"/>
                <a:gd name="T52" fmla="*/ 66 w 90"/>
                <a:gd name="T53" fmla="*/ 46 h 69"/>
                <a:gd name="T54" fmla="*/ 71 w 90"/>
                <a:gd name="T55" fmla="*/ 38 h 69"/>
                <a:gd name="T56" fmla="*/ 72 w 90"/>
                <a:gd name="T57" fmla="*/ 39 h 69"/>
                <a:gd name="T58" fmla="*/ 72 w 90"/>
                <a:gd name="T59" fmla="*/ 36 h 69"/>
                <a:gd name="T60" fmla="*/ 74 w 90"/>
                <a:gd name="T61" fmla="*/ 36 h 69"/>
                <a:gd name="T62" fmla="*/ 75 w 90"/>
                <a:gd name="T63" fmla="*/ 31 h 69"/>
                <a:gd name="T64" fmla="*/ 76 w 90"/>
                <a:gd name="T65" fmla="*/ 33 h 69"/>
                <a:gd name="T66" fmla="*/ 76 w 90"/>
                <a:gd name="T67" fmla="*/ 31 h 69"/>
                <a:gd name="T68" fmla="*/ 83 w 90"/>
                <a:gd name="T69" fmla="*/ 23 h 69"/>
                <a:gd name="T70" fmla="*/ 84 w 90"/>
                <a:gd name="T71" fmla="*/ 25 h 69"/>
                <a:gd name="T72" fmla="*/ 84 w 90"/>
                <a:gd name="T73" fmla="*/ 25 h 69"/>
                <a:gd name="T74" fmla="*/ 83 w 90"/>
                <a:gd name="T75" fmla="*/ 24 h 69"/>
                <a:gd name="T76" fmla="*/ 84 w 90"/>
                <a:gd name="T77" fmla="*/ 25 h 69"/>
                <a:gd name="T78" fmla="*/ 85 w 90"/>
                <a:gd name="T79" fmla="*/ 23 h 69"/>
                <a:gd name="T80" fmla="*/ 85 w 90"/>
                <a:gd name="T81" fmla="*/ 22 h 69"/>
                <a:gd name="T82" fmla="*/ 85 w 90"/>
                <a:gd name="T83" fmla="*/ 22 h 69"/>
                <a:gd name="T84" fmla="*/ 87 w 90"/>
                <a:gd name="T85" fmla="*/ 18 h 69"/>
                <a:gd name="T86" fmla="*/ 89 w 90"/>
                <a:gd name="T87" fmla="*/ 12 h 69"/>
                <a:gd name="T88" fmla="*/ 83 w 90"/>
                <a:gd name="T8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69">
                  <a:moveTo>
                    <a:pt x="83" y="3"/>
                  </a:moveTo>
                  <a:cubicBezTo>
                    <a:pt x="82" y="4"/>
                    <a:pt x="82" y="6"/>
                    <a:pt x="81" y="6"/>
                  </a:cubicBezTo>
                  <a:cubicBezTo>
                    <a:pt x="79" y="7"/>
                    <a:pt x="82" y="2"/>
                    <a:pt x="80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2"/>
                    <a:pt x="79" y="1"/>
                  </a:cubicBezTo>
                  <a:cubicBezTo>
                    <a:pt x="78" y="0"/>
                    <a:pt x="77" y="0"/>
                    <a:pt x="75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3" y="2"/>
                    <a:pt x="73" y="1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1"/>
                    <a:pt x="71" y="1"/>
                    <a:pt x="70" y="2"/>
                  </a:cubicBezTo>
                  <a:cubicBezTo>
                    <a:pt x="70" y="2"/>
                    <a:pt x="70" y="1"/>
                    <a:pt x="70" y="1"/>
                  </a:cubicBezTo>
                  <a:cubicBezTo>
                    <a:pt x="64" y="3"/>
                    <a:pt x="57" y="5"/>
                    <a:pt x="50" y="7"/>
                  </a:cubicBezTo>
                  <a:cubicBezTo>
                    <a:pt x="48" y="9"/>
                    <a:pt x="46" y="10"/>
                    <a:pt x="44" y="10"/>
                  </a:cubicBezTo>
                  <a:cubicBezTo>
                    <a:pt x="43" y="10"/>
                    <a:pt x="42" y="8"/>
                    <a:pt x="42" y="7"/>
                  </a:cubicBezTo>
                  <a:cubicBezTo>
                    <a:pt x="36" y="14"/>
                    <a:pt x="31" y="16"/>
                    <a:pt x="25" y="24"/>
                  </a:cubicBezTo>
                  <a:cubicBezTo>
                    <a:pt x="25" y="23"/>
                    <a:pt x="24" y="22"/>
                    <a:pt x="22" y="24"/>
                  </a:cubicBezTo>
                  <a:cubicBezTo>
                    <a:pt x="17" y="30"/>
                    <a:pt x="11" y="36"/>
                    <a:pt x="6" y="38"/>
                  </a:cubicBezTo>
                  <a:cubicBezTo>
                    <a:pt x="5" y="39"/>
                    <a:pt x="6" y="35"/>
                    <a:pt x="4" y="36"/>
                  </a:cubicBezTo>
                  <a:cubicBezTo>
                    <a:pt x="2" y="38"/>
                    <a:pt x="2" y="41"/>
                    <a:pt x="0" y="43"/>
                  </a:cubicBezTo>
                  <a:cubicBezTo>
                    <a:pt x="4" y="50"/>
                    <a:pt x="11" y="51"/>
                    <a:pt x="17" y="56"/>
                  </a:cubicBezTo>
                  <a:cubicBezTo>
                    <a:pt x="22" y="54"/>
                    <a:pt x="36" y="63"/>
                    <a:pt x="39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1" y="68"/>
                    <a:pt x="44" y="69"/>
                    <a:pt x="47" y="68"/>
                  </a:cubicBezTo>
                  <a:cubicBezTo>
                    <a:pt x="49" y="66"/>
                    <a:pt x="52" y="65"/>
                    <a:pt x="54" y="63"/>
                  </a:cubicBezTo>
                  <a:cubicBezTo>
                    <a:pt x="54" y="62"/>
                    <a:pt x="55" y="60"/>
                    <a:pt x="55" y="59"/>
                  </a:cubicBezTo>
                  <a:cubicBezTo>
                    <a:pt x="56" y="59"/>
                    <a:pt x="57" y="60"/>
                    <a:pt x="58" y="59"/>
                  </a:cubicBezTo>
                  <a:cubicBezTo>
                    <a:pt x="62" y="57"/>
                    <a:pt x="63" y="52"/>
                    <a:pt x="66" y="46"/>
                  </a:cubicBezTo>
                  <a:cubicBezTo>
                    <a:pt x="67" y="44"/>
                    <a:pt x="70" y="41"/>
                    <a:pt x="71" y="38"/>
                  </a:cubicBezTo>
                  <a:cubicBezTo>
                    <a:pt x="71" y="38"/>
                    <a:pt x="71" y="39"/>
                    <a:pt x="72" y="39"/>
                  </a:cubicBezTo>
                  <a:cubicBezTo>
                    <a:pt x="73" y="37"/>
                    <a:pt x="70" y="39"/>
                    <a:pt x="72" y="36"/>
                  </a:cubicBezTo>
                  <a:cubicBezTo>
                    <a:pt x="72" y="37"/>
                    <a:pt x="74" y="36"/>
                    <a:pt x="74" y="36"/>
                  </a:cubicBezTo>
                  <a:cubicBezTo>
                    <a:pt x="76" y="33"/>
                    <a:pt x="73" y="34"/>
                    <a:pt x="75" y="31"/>
                  </a:cubicBezTo>
                  <a:cubicBezTo>
                    <a:pt x="76" y="31"/>
                    <a:pt x="74" y="36"/>
                    <a:pt x="76" y="33"/>
                  </a:cubicBezTo>
                  <a:cubicBezTo>
                    <a:pt x="77" y="32"/>
                    <a:pt x="76" y="31"/>
                    <a:pt x="76" y="31"/>
                  </a:cubicBezTo>
                  <a:cubicBezTo>
                    <a:pt x="78" y="31"/>
                    <a:pt x="81" y="28"/>
                    <a:pt x="83" y="23"/>
                  </a:cubicBezTo>
                  <a:cubicBezTo>
                    <a:pt x="83" y="24"/>
                    <a:pt x="83" y="26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5"/>
                    <a:pt x="83" y="24"/>
                    <a:pt x="83" y="24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6" y="21"/>
                    <a:pt x="86" y="20"/>
                    <a:pt x="87" y="18"/>
                  </a:cubicBezTo>
                  <a:cubicBezTo>
                    <a:pt x="88" y="16"/>
                    <a:pt x="90" y="12"/>
                    <a:pt x="89" y="12"/>
                  </a:cubicBezTo>
                  <a:cubicBezTo>
                    <a:pt x="88" y="8"/>
                    <a:pt x="86" y="5"/>
                    <a:pt x="8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4972050" y="468313"/>
              <a:ext cx="352425" cy="266700"/>
            </a:xfrm>
            <a:custGeom>
              <a:avLst/>
              <a:gdLst>
                <a:gd name="T0" fmla="*/ 84 w 94"/>
                <a:gd name="T1" fmla="*/ 5 h 71"/>
                <a:gd name="T2" fmla="*/ 81 w 94"/>
                <a:gd name="T3" fmla="*/ 9 h 71"/>
                <a:gd name="T4" fmla="*/ 79 w 94"/>
                <a:gd name="T5" fmla="*/ 4 h 71"/>
                <a:gd name="T6" fmla="*/ 78 w 94"/>
                <a:gd name="T7" fmla="*/ 7 h 71"/>
                <a:gd name="T8" fmla="*/ 77 w 94"/>
                <a:gd name="T9" fmla="*/ 2 h 71"/>
                <a:gd name="T10" fmla="*/ 71 w 94"/>
                <a:gd name="T11" fmla="*/ 0 h 71"/>
                <a:gd name="T12" fmla="*/ 70 w 94"/>
                <a:gd name="T13" fmla="*/ 2 h 71"/>
                <a:gd name="T14" fmla="*/ 68 w 94"/>
                <a:gd name="T15" fmla="*/ 0 h 71"/>
                <a:gd name="T16" fmla="*/ 67 w 94"/>
                <a:gd name="T17" fmla="*/ 0 h 71"/>
                <a:gd name="T18" fmla="*/ 66 w 94"/>
                <a:gd name="T19" fmla="*/ 1 h 71"/>
                <a:gd name="T20" fmla="*/ 65 w 94"/>
                <a:gd name="T21" fmla="*/ 0 h 71"/>
                <a:gd name="T22" fmla="*/ 42 w 94"/>
                <a:gd name="T23" fmla="*/ 7 h 71"/>
                <a:gd name="T24" fmla="*/ 36 w 94"/>
                <a:gd name="T25" fmla="*/ 11 h 71"/>
                <a:gd name="T26" fmla="*/ 31 w 94"/>
                <a:gd name="T27" fmla="*/ 7 h 71"/>
                <a:gd name="T28" fmla="*/ 19 w 94"/>
                <a:gd name="T29" fmla="*/ 27 h 71"/>
                <a:gd name="T30" fmla="*/ 16 w 94"/>
                <a:gd name="T31" fmla="*/ 28 h 71"/>
                <a:gd name="T32" fmla="*/ 5 w 94"/>
                <a:gd name="T33" fmla="*/ 47 h 71"/>
                <a:gd name="T34" fmla="*/ 2 w 94"/>
                <a:gd name="T35" fmla="*/ 45 h 71"/>
                <a:gd name="T36" fmla="*/ 0 w 94"/>
                <a:gd name="T37" fmla="*/ 53 h 71"/>
                <a:gd name="T38" fmla="*/ 18 w 94"/>
                <a:gd name="T39" fmla="*/ 61 h 71"/>
                <a:gd name="T40" fmla="*/ 29 w 94"/>
                <a:gd name="T41" fmla="*/ 62 h 71"/>
                <a:gd name="T42" fmla="*/ 39 w 94"/>
                <a:gd name="T43" fmla="*/ 68 h 71"/>
                <a:gd name="T44" fmla="*/ 39 w 94"/>
                <a:gd name="T45" fmla="*/ 69 h 71"/>
                <a:gd name="T46" fmla="*/ 46 w 94"/>
                <a:gd name="T47" fmla="*/ 70 h 71"/>
                <a:gd name="T48" fmla="*/ 53 w 94"/>
                <a:gd name="T49" fmla="*/ 65 h 71"/>
                <a:gd name="T50" fmla="*/ 55 w 94"/>
                <a:gd name="T51" fmla="*/ 61 h 71"/>
                <a:gd name="T52" fmla="*/ 58 w 94"/>
                <a:gd name="T53" fmla="*/ 61 h 71"/>
                <a:gd name="T54" fmla="*/ 67 w 94"/>
                <a:gd name="T55" fmla="*/ 50 h 71"/>
                <a:gd name="T56" fmla="*/ 72 w 94"/>
                <a:gd name="T57" fmla="*/ 42 h 71"/>
                <a:gd name="T58" fmla="*/ 74 w 94"/>
                <a:gd name="T59" fmla="*/ 43 h 71"/>
                <a:gd name="T60" fmla="*/ 74 w 94"/>
                <a:gd name="T61" fmla="*/ 40 h 71"/>
                <a:gd name="T62" fmla="*/ 76 w 94"/>
                <a:gd name="T63" fmla="*/ 41 h 71"/>
                <a:gd name="T64" fmla="*/ 77 w 94"/>
                <a:gd name="T65" fmla="*/ 36 h 71"/>
                <a:gd name="T66" fmla="*/ 79 w 94"/>
                <a:gd name="T67" fmla="*/ 37 h 71"/>
                <a:gd name="T68" fmla="*/ 78 w 94"/>
                <a:gd name="T69" fmla="*/ 36 h 71"/>
                <a:gd name="T70" fmla="*/ 86 w 94"/>
                <a:gd name="T71" fmla="*/ 29 h 71"/>
                <a:gd name="T72" fmla="*/ 87 w 94"/>
                <a:gd name="T73" fmla="*/ 31 h 71"/>
                <a:gd name="T74" fmla="*/ 87 w 94"/>
                <a:gd name="T75" fmla="*/ 31 h 71"/>
                <a:gd name="T76" fmla="*/ 87 w 94"/>
                <a:gd name="T77" fmla="*/ 30 h 71"/>
                <a:gd name="T78" fmla="*/ 88 w 94"/>
                <a:gd name="T79" fmla="*/ 31 h 71"/>
                <a:gd name="T80" fmla="*/ 89 w 94"/>
                <a:gd name="T81" fmla="*/ 29 h 71"/>
                <a:gd name="T82" fmla="*/ 89 w 94"/>
                <a:gd name="T83" fmla="*/ 28 h 71"/>
                <a:gd name="T84" fmla="*/ 89 w 94"/>
                <a:gd name="T85" fmla="*/ 28 h 71"/>
                <a:gd name="T86" fmla="*/ 91 w 94"/>
                <a:gd name="T87" fmla="*/ 25 h 71"/>
                <a:gd name="T88" fmla="*/ 93 w 94"/>
                <a:gd name="T89" fmla="*/ 18 h 71"/>
                <a:gd name="T90" fmla="*/ 84 w 94"/>
                <a:gd name="T91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4" h="71">
                  <a:moveTo>
                    <a:pt x="84" y="5"/>
                  </a:moveTo>
                  <a:cubicBezTo>
                    <a:pt x="83" y="7"/>
                    <a:pt x="82" y="8"/>
                    <a:pt x="81" y="9"/>
                  </a:cubicBezTo>
                  <a:cubicBezTo>
                    <a:pt x="79" y="9"/>
                    <a:pt x="81" y="4"/>
                    <a:pt x="79" y="4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5"/>
                    <a:pt x="78" y="3"/>
                    <a:pt x="77" y="2"/>
                  </a:cubicBezTo>
                  <a:cubicBezTo>
                    <a:pt x="76" y="1"/>
                    <a:pt x="74" y="0"/>
                    <a:pt x="71" y="0"/>
                  </a:cubicBezTo>
                  <a:cubicBezTo>
                    <a:pt x="71" y="1"/>
                    <a:pt x="70" y="2"/>
                    <a:pt x="70" y="2"/>
                  </a:cubicBezTo>
                  <a:cubicBezTo>
                    <a:pt x="69" y="2"/>
                    <a:pt x="69" y="1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1"/>
                    <a:pt x="66" y="1"/>
                  </a:cubicBezTo>
                  <a:cubicBezTo>
                    <a:pt x="65" y="1"/>
                    <a:pt x="65" y="1"/>
                    <a:pt x="65" y="0"/>
                  </a:cubicBezTo>
                  <a:cubicBezTo>
                    <a:pt x="57" y="2"/>
                    <a:pt x="50" y="4"/>
                    <a:pt x="42" y="7"/>
                  </a:cubicBezTo>
                  <a:cubicBezTo>
                    <a:pt x="39" y="9"/>
                    <a:pt x="37" y="10"/>
                    <a:pt x="36" y="11"/>
                  </a:cubicBezTo>
                  <a:cubicBezTo>
                    <a:pt x="34" y="11"/>
                    <a:pt x="33" y="8"/>
                    <a:pt x="31" y="7"/>
                  </a:cubicBezTo>
                  <a:cubicBezTo>
                    <a:pt x="28" y="16"/>
                    <a:pt x="22" y="18"/>
                    <a:pt x="19" y="27"/>
                  </a:cubicBezTo>
                  <a:cubicBezTo>
                    <a:pt x="18" y="27"/>
                    <a:pt x="17" y="26"/>
                    <a:pt x="16" y="28"/>
                  </a:cubicBezTo>
                  <a:cubicBezTo>
                    <a:pt x="13" y="35"/>
                    <a:pt x="9" y="43"/>
                    <a:pt x="5" y="47"/>
                  </a:cubicBezTo>
                  <a:cubicBezTo>
                    <a:pt x="3" y="48"/>
                    <a:pt x="3" y="44"/>
                    <a:pt x="2" y="45"/>
                  </a:cubicBezTo>
                  <a:cubicBezTo>
                    <a:pt x="1" y="48"/>
                    <a:pt x="1" y="51"/>
                    <a:pt x="0" y="53"/>
                  </a:cubicBezTo>
                  <a:cubicBezTo>
                    <a:pt x="5" y="58"/>
                    <a:pt x="12" y="58"/>
                    <a:pt x="18" y="61"/>
                  </a:cubicBezTo>
                  <a:cubicBezTo>
                    <a:pt x="20" y="59"/>
                    <a:pt x="25" y="60"/>
                    <a:pt x="29" y="62"/>
                  </a:cubicBezTo>
                  <a:cubicBezTo>
                    <a:pt x="33" y="64"/>
                    <a:pt x="37" y="67"/>
                    <a:pt x="39" y="68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0" y="70"/>
                    <a:pt x="43" y="71"/>
                    <a:pt x="46" y="70"/>
                  </a:cubicBezTo>
                  <a:cubicBezTo>
                    <a:pt x="48" y="68"/>
                    <a:pt x="51" y="67"/>
                    <a:pt x="53" y="65"/>
                  </a:cubicBezTo>
                  <a:cubicBezTo>
                    <a:pt x="54" y="64"/>
                    <a:pt x="54" y="62"/>
                    <a:pt x="55" y="61"/>
                  </a:cubicBezTo>
                  <a:cubicBezTo>
                    <a:pt x="56" y="62"/>
                    <a:pt x="56" y="63"/>
                    <a:pt x="58" y="61"/>
                  </a:cubicBezTo>
                  <a:cubicBezTo>
                    <a:pt x="62" y="60"/>
                    <a:pt x="64" y="55"/>
                    <a:pt x="67" y="50"/>
                  </a:cubicBezTo>
                  <a:cubicBezTo>
                    <a:pt x="68" y="47"/>
                    <a:pt x="71" y="45"/>
                    <a:pt x="72" y="42"/>
                  </a:cubicBezTo>
                  <a:cubicBezTo>
                    <a:pt x="73" y="42"/>
                    <a:pt x="73" y="43"/>
                    <a:pt x="74" y="43"/>
                  </a:cubicBezTo>
                  <a:cubicBezTo>
                    <a:pt x="75" y="41"/>
                    <a:pt x="71" y="43"/>
                    <a:pt x="74" y="40"/>
                  </a:cubicBezTo>
                  <a:cubicBezTo>
                    <a:pt x="74" y="41"/>
                    <a:pt x="76" y="40"/>
                    <a:pt x="76" y="41"/>
                  </a:cubicBezTo>
                  <a:cubicBezTo>
                    <a:pt x="78" y="38"/>
                    <a:pt x="75" y="38"/>
                    <a:pt x="77" y="36"/>
                  </a:cubicBezTo>
                  <a:cubicBezTo>
                    <a:pt x="78" y="35"/>
                    <a:pt x="76" y="41"/>
                    <a:pt x="79" y="37"/>
                  </a:cubicBezTo>
                  <a:cubicBezTo>
                    <a:pt x="79" y="37"/>
                    <a:pt x="79" y="36"/>
                    <a:pt x="78" y="36"/>
                  </a:cubicBezTo>
                  <a:cubicBezTo>
                    <a:pt x="81" y="36"/>
                    <a:pt x="85" y="34"/>
                    <a:pt x="86" y="29"/>
                  </a:cubicBezTo>
                  <a:cubicBezTo>
                    <a:pt x="87" y="29"/>
                    <a:pt x="86" y="31"/>
                    <a:pt x="87" y="31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31"/>
                    <a:pt x="87" y="30"/>
                    <a:pt x="87" y="30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29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90" y="27"/>
                    <a:pt x="91" y="26"/>
                    <a:pt x="91" y="25"/>
                  </a:cubicBezTo>
                  <a:cubicBezTo>
                    <a:pt x="92" y="22"/>
                    <a:pt x="94" y="18"/>
                    <a:pt x="93" y="18"/>
                  </a:cubicBezTo>
                  <a:cubicBezTo>
                    <a:pt x="91" y="13"/>
                    <a:pt x="88" y="9"/>
                    <a:pt x="8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5208588" y="7938"/>
              <a:ext cx="525463" cy="336550"/>
            </a:xfrm>
            <a:custGeom>
              <a:avLst/>
              <a:gdLst>
                <a:gd name="T0" fmla="*/ 15 w 140"/>
                <a:gd name="T1" fmla="*/ 63 h 90"/>
                <a:gd name="T2" fmla="*/ 18 w 140"/>
                <a:gd name="T3" fmla="*/ 60 h 90"/>
                <a:gd name="T4" fmla="*/ 21 w 140"/>
                <a:gd name="T5" fmla="*/ 66 h 90"/>
                <a:gd name="T6" fmla="*/ 23 w 140"/>
                <a:gd name="T7" fmla="*/ 64 h 90"/>
                <a:gd name="T8" fmla="*/ 24 w 140"/>
                <a:gd name="T9" fmla="*/ 71 h 90"/>
                <a:gd name="T10" fmla="*/ 33 w 140"/>
                <a:gd name="T11" fmla="*/ 76 h 90"/>
                <a:gd name="T12" fmla="*/ 35 w 140"/>
                <a:gd name="T13" fmla="*/ 75 h 90"/>
                <a:gd name="T14" fmla="*/ 38 w 140"/>
                <a:gd name="T15" fmla="*/ 78 h 90"/>
                <a:gd name="T16" fmla="*/ 39 w 140"/>
                <a:gd name="T17" fmla="*/ 79 h 90"/>
                <a:gd name="T18" fmla="*/ 41 w 140"/>
                <a:gd name="T19" fmla="*/ 77 h 90"/>
                <a:gd name="T20" fmla="*/ 42 w 140"/>
                <a:gd name="T21" fmla="*/ 79 h 90"/>
                <a:gd name="T22" fmla="*/ 76 w 140"/>
                <a:gd name="T23" fmla="*/ 85 h 90"/>
                <a:gd name="T24" fmla="*/ 85 w 140"/>
                <a:gd name="T25" fmla="*/ 84 h 90"/>
                <a:gd name="T26" fmla="*/ 92 w 140"/>
                <a:gd name="T27" fmla="*/ 90 h 90"/>
                <a:gd name="T28" fmla="*/ 110 w 140"/>
                <a:gd name="T29" fmla="*/ 74 h 90"/>
                <a:gd name="T30" fmla="*/ 115 w 140"/>
                <a:gd name="T31" fmla="*/ 75 h 90"/>
                <a:gd name="T32" fmla="*/ 132 w 140"/>
                <a:gd name="T33" fmla="*/ 61 h 90"/>
                <a:gd name="T34" fmla="*/ 136 w 140"/>
                <a:gd name="T35" fmla="*/ 65 h 90"/>
                <a:gd name="T36" fmla="*/ 140 w 140"/>
                <a:gd name="T37" fmla="*/ 57 h 90"/>
                <a:gd name="T38" fmla="*/ 106 w 140"/>
                <a:gd name="T39" fmla="*/ 34 h 90"/>
                <a:gd name="T40" fmla="*/ 88 w 140"/>
                <a:gd name="T41" fmla="*/ 24 h 90"/>
                <a:gd name="T42" fmla="*/ 70 w 140"/>
                <a:gd name="T43" fmla="*/ 8 h 90"/>
                <a:gd name="T44" fmla="*/ 70 w 140"/>
                <a:gd name="T45" fmla="*/ 7 h 90"/>
                <a:gd name="T46" fmla="*/ 57 w 140"/>
                <a:gd name="T47" fmla="*/ 0 h 90"/>
                <a:gd name="T48" fmla="*/ 48 w 140"/>
                <a:gd name="T49" fmla="*/ 2 h 90"/>
                <a:gd name="T50" fmla="*/ 47 w 140"/>
                <a:gd name="T51" fmla="*/ 6 h 90"/>
                <a:gd name="T52" fmla="*/ 43 w 140"/>
                <a:gd name="T53" fmla="*/ 4 h 90"/>
                <a:gd name="T54" fmla="*/ 32 w 140"/>
                <a:gd name="T55" fmla="*/ 14 h 90"/>
                <a:gd name="T56" fmla="*/ 25 w 140"/>
                <a:gd name="T57" fmla="*/ 22 h 90"/>
                <a:gd name="T58" fmla="*/ 23 w 140"/>
                <a:gd name="T59" fmla="*/ 19 h 90"/>
                <a:gd name="T60" fmla="*/ 23 w 140"/>
                <a:gd name="T61" fmla="*/ 23 h 90"/>
                <a:gd name="T62" fmla="*/ 20 w 140"/>
                <a:gd name="T63" fmla="*/ 21 h 90"/>
                <a:gd name="T64" fmla="*/ 20 w 140"/>
                <a:gd name="T65" fmla="*/ 27 h 90"/>
                <a:gd name="T66" fmla="*/ 17 w 140"/>
                <a:gd name="T67" fmla="*/ 24 h 90"/>
                <a:gd name="T68" fmla="*/ 18 w 140"/>
                <a:gd name="T69" fmla="*/ 26 h 90"/>
                <a:gd name="T70" fmla="*/ 9 w 140"/>
                <a:gd name="T71" fmla="*/ 31 h 90"/>
                <a:gd name="T72" fmla="*/ 7 w 140"/>
                <a:gd name="T73" fmla="*/ 27 h 90"/>
                <a:gd name="T74" fmla="*/ 6 w 140"/>
                <a:gd name="T75" fmla="*/ 27 h 90"/>
                <a:gd name="T76" fmla="*/ 7 w 140"/>
                <a:gd name="T77" fmla="*/ 29 h 90"/>
                <a:gd name="T78" fmla="*/ 6 w 140"/>
                <a:gd name="T79" fmla="*/ 28 h 90"/>
                <a:gd name="T80" fmla="*/ 5 w 140"/>
                <a:gd name="T81" fmla="*/ 29 h 90"/>
                <a:gd name="T82" fmla="*/ 5 w 140"/>
                <a:gd name="T83" fmla="*/ 31 h 90"/>
                <a:gd name="T84" fmla="*/ 4 w 140"/>
                <a:gd name="T85" fmla="*/ 30 h 90"/>
                <a:gd name="T86" fmla="*/ 2 w 140"/>
                <a:gd name="T87" fmla="*/ 34 h 90"/>
                <a:gd name="T88" fmla="*/ 0 w 140"/>
                <a:gd name="T89" fmla="*/ 42 h 90"/>
                <a:gd name="T90" fmla="*/ 15 w 140"/>
                <a:gd name="T91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90">
                  <a:moveTo>
                    <a:pt x="15" y="63"/>
                  </a:moveTo>
                  <a:cubicBezTo>
                    <a:pt x="17" y="62"/>
                    <a:pt x="17" y="60"/>
                    <a:pt x="18" y="60"/>
                  </a:cubicBezTo>
                  <a:cubicBezTo>
                    <a:pt x="21" y="61"/>
                    <a:pt x="19" y="66"/>
                    <a:pt x="21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4" y="66"/>
                    <a:pt x="24" y="69"/>
                    <a:pt x="24" y="71"/>
                  </a:cubicBezTo>
                  <a:cubicBezTo>
                    <a:pt x="27" y="73"/>
                    <a:pt x="30" y="74"/>
                    <a:pt x="33" y="76"/>
                  </a:cubicBezTo>
                  <a:cubicBezTo>
                    <a:pt x="34" y="75"/>
                    <a:pt x="34" y="75"/>
                    <a:pt x="35" y="75"/>
                  </a:cubicBezTo>
                  <a:cubicBezTo>
                    <a:pt x="36" y="75"/>
                    <a:pt x="37" y="77"/>
                    <a:pt x="38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40" y="78"/>
                    <a:pt x="40" y="78"/>
                    <a:pt x="41" y="77"/>
                  </a:cubicBezTo>
                  <a:cubicBezTo>
                    <a:pt x="41" y="78"/>
                    <a:pt x="42" y="79"/>
                    <a:pt x="42" y="79"/>
                  </a:cubicBezTo>
                  <a:cubicBezTo>
                    <a:pt x="53" y="82"/>
                    <a:pt x="64" y="83"/>
                    <a:pt x="76" y="85"/>
                  </a:cubicBezTo>
                  <a:cubicBezTo>
                    <a:pt x="79" y="84"/>
                    <a:pt x="82" y="83"/>
                    <a:pt x="85" y="84"/>
                  </a:cubicBezTo>
                  <a:cubicBezTo>
                    <a:pt x="88" y="85"/>
                    <a:pt x="90" y="88"/>
                    <a:pt x="92" y="90"/>
                  </a:cubicBezTo>
                  <a:cubicBezTo>
                    <a:pt x="97" y="83"/>
                    <a:pt x="105" y="83"/>
                    <a:pt x="110" y="74"/>
                  </a:cubicBezTo>
                  <a:cubicBezTo>
                    <a:pt x="111" y="76"/>
                    <a:pt x="113" y="77"/>
                    <a:pt x="115" y="75"/>
                  </a:cubicBezTo>
                  <a:cubicBezTo>
                    <a:pt x="120" y="69"/>
                    <a:pt x="126" y="62"/>
                    <a:pt x="132" y="61"/>
                  </a:cubicBezTo>
                  <a:cubicBezTo>
                    <a:pt x="134" y="61"/>
                    <a:pt x="135" y="66"/>
                    <a:pt x="136" y="65"/>
                  </a:cubicBezTo>
                  <a:cubicBezTo>
                    <a:pt x="139" y="63"/>
                    <a:pt x="137" y="59"/>
                    <a:pt x="140" y="57"/>
                  </a:cubicBezTo>
                  <a:cubicBezTo>
                    <a:pt x="130" y="47"/>
                    <a:pt x="117" y="43"/>
                    <a:pt x="106" y="34"/>
                  </a:cubicBezTo>
                  <a:cubicBezTo>
                    <a:pt x="103" y="34"/>
                    <a:pt x="95" y="30"/>
                    <a:pt x="88" y="24"/>
                  </a:cubicBezTo>
                  <a:cubicBezTo>
                    <a:pt x="80" y="18"/>
                    <a:pt x="73" y="11"/>
                    <a:pt x="70" y="8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7" y="4"/>
                    <a:pt x="62" y="1"/>
                    <a:pt x="57" y="0"/>
                  </a:cubicBezTo>
                  <a:cubicBezTo>
                    <a:pt x="55" y="1"/>
                    <a:pt x="51" y="1"/>
                    <a:pt x="48" y="2"/>
                  </a:cubicBezTo>
                  <a:cubicBezTo>
                    <a:pt x="48" y="3"/>
                    <a:pt x="47" y="5"/>
                    <a:pt x="47" y="6"/>
                  </a:cubicBezTo>
                  <a:cubicBezTo>
                    <a:pt x="45" y="5"/>
                    <a:pt x="44" y="3"/>
                    <a:pt x="43" y="4"/>
                  </a:cubicBezTo>
                  <a:cubicBezTo>
                    <a:pt x="37" y="4"/>
                    <a:pt x="35" y="8"/>
                    <a:pt x="32" y="14"/>
                  </a:cubicBezTo>
                  <a:cubicBezTo>
                    <a:pt x="30" y="17"/>
                    <a:pt x="26" y="18"/>
                    <a:pt x="25" y="22"/>
                  </a:cubicBezTo>
                  <a:cubicBezTo>
                    <a:pt x="25" y="21"/>
                    <a:pt x="24" y="20"/>
                    <a:pt x="23" y="19"/>
                  </a:cubicBezTo>
                  <a:cubicBezTo>
                    <a:pt x="21" y="21"/>
                    <a:pt x="27" y="21"/>
                    <a:pt x="23" y="23"/>
                  </a:cubicBezTo>
                  <a:cubicBezTo>
                    <a:pt x="23" y="22"/>
                    <a:pt x="21" y="22"/>
                    <a:pt x="20" y="21"/>
                  </a:cubicBezTo>
                  <a:cubicBezTo>
                    <a:pt x="18" y="23"/>
                    <a:pt x="22" y="25"/>
                    <a:pt x="20" y="27"/>
                  </a:cubicBezTo>
                  <a:cubicBezTo>
                    <a:pt x="19" y="27"/>
                    <a:pt x="21" y="21"/>
                    <a:pt x="17" y="24"/>
                  </a:cubicBezTo>
                  <a:cubicBezTo>
                    <a:pt x="17" y="24"/>
                    <a:pt x="18" y="26"/>
                    <a:pt x="18" y="26"/>
                  </a:cubicBezTo>
                  <a:cubicBezTo>
                    <a:pt x="14" y="24"/>
                    <a:pt x="10" y="25"/>
                    <a:pt x="9" y="31"/>
                  </a:cubicBezTo>
                  <a:cubicBezTo>
                    <a:pt x="8" y="30"/>
                    <a:pt x="8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1"/>
                    <a:pt x="5" y="31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3" y="32"/>
                    <a:pt x="2" y="34"/>
                  </a:cubicBezTo>
                  <a:cubicBezTo>
                    <a:pt x="1" y="37"/>
                    <a:pt x="0" y="41"/>
                    <a:pt x="0" y="42"/>
                  </a:cubicBezTo>
                  <a:cubicBezTo>
                    <a:pt x="5" y="49"/>
                    <a:pt x="9" y="57"/>
                    <a:pt x="1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4202113" y="25400"/>
              <a:ext cx="438150" cy="288925"/>
            </a:xfrm>
            <a:custGeom>
              <a:avLst/>
              <a:gdLst>
                <a:gd name="T0" fmla="*/ 11 w 117"/>
                <a:gd name="T1" fmla="*/ 60 h 77"/>
                <a:gd name="T2" fmla="*/ 14 w 117"/>
                <a:gd name="T3" fmla="*/ 57 h 77"/>
                <a:gd name="T4" fmla="*/ 15 w 117"/>
                <a:gd name="T5" fmla="*/ 62 h 77"/>
                <a:gd name="T6" fmla="*/ 17 w 117"/>
                <a:gd name="T7" fmla="*/ 60 h 77"/>
                <a:gd name="T8" fmla="*/ 17 w 117"/>
                <a:gd name="T9" fmla="*/ 66 h 77"/>
                <a:gd name="T10" fmla="*/ 23 w 117"/>
                <a:gd name="T11" fmla="*/ 69 h 77"/>
                <a:gd name="T12" fmla="*/ 25 w 117"/>
                <a:gd name="T13" fmla="*/ 68 h 77"/>
                <a:gd name="T14" fmla="*/ 27 w 117"/>
                <a:gd name="T15" fmla="*/ 71 h 77"/>
                <a:gd name="T16" fmla="*/ 28 w 117"/>
                <a:gd name="T17" fmla="*/ 71 h 77"/>
                <a:gd name="T18" fmla="*/ 30 w 117"/>
                <a:gd name="T19" fmla="*/ 70 h 77"/>
                <a:gd name="T20" fmla="*/ 31 w 117"/>
                <a:gd name="T21" fmla="*/ 71 h 77"/>
                <a:gd name="T22" fmla="*/ 58 w 117"/>
                <a:gd name="T23" fmla="*/ 73 h 77"/>
                <a:gd name="T24" fmla="*/ 65 w 117"/>
                <a:gd name="T25" fmla="*/ 72 h 77"/>
                <a:gd name="T26" fmla="*/ 70 w 117"/>
                <a:gd name="T27" fmla="*/ 77 h 77"/>
                <a:gd name="T28" fmla="*/ 88 w 117"/>
                <a:gd name="T29" fmla="*/ 62 h 77"/>
                <a:gd name="T30" fmla="*/ 92 w 117"/>
                <a:gd name="T31" fmla="*/ 63 h 77"/>
                <a:gd name="T32" fmla="*/ 110 w 117"/>
                <a:gd name="T33" fmla="*/ 50 h 77"/>
                <a:gd name="T34" fmla="*/ 113 w 117"/>
                <a:gd name="T35" fmla="*/ 53 h 77"/>
                <a:gd name="T36" fmla="*/ 117 w 117"/>
                <a:gd name="T37" fmla="*/ 46 h 77"/>
                <a:gd name="T38" fmla="*/ 93 w 117"/>
                <a:gd name="T39" fmla="*/ 26 h 77"/>
                <a:gd name="T40" fmla="*/ 66 w 117"/>
                <a:gd name="T41" fmla="*/ 6 h 77"/>
                <a:gd name="T42" fmla="*/ 65 w 117"/>
                <a:gd name="T43" fmla="*/ 5 h 77"/>
                <a:gd name="T44" fmla="*/ 55 w 117"/>
                <a:gd name="T45" fmla="*/ 1 h 77"/>
                <a:gd name="T46" fmla="*/ 47 w 117"/>
                <a:gd name="T47" fmla="*/ 3 h 77"/>
                <a:gd name="T48" fmla="*/ 45 w 117"/>
                <a:gd name="T49" fmla="*/ 7 h 77"/>
                <a:gd name="T50" fmla="*/ 42 w 117"/>
                <a:gd name="T51" fmla="*/ 6 h 77"/>
                <a:gd name="T52" fmla="*/ 31 w 117"/>
                <a:gd name="T53" fmla="*/ 16 h 77"/>
                <a:gd name="T54" fmla="*/ 25 w 117"/>
                <a:gd name="T55" fmla="*/ 23 h 77"/>
                <a:gd name="T56" fmla="*/ 24 w 117"/>
                <a:gd name="T57" fmla="*/ 21 h 77"/>
                <a:gd name="T58" fmla="*/ 23 w 117"/>
                <a:gd name="T59" fmla="*/ 25 h 77"/>
                <a:gd name="T60" fmla="*/ 21 w 117"/>
                <a:gd name="T61" fmla="*/ 23 h 77"/>
                <a:gd name="T62" fmla="*/ 19 w 117"/>
                <a:gd name="T63" fmla="*/ 29 h 77"/>
                <a:gd name="T64" fmla="*/ 18 w 117"/>
                <a:gd name="T65" fmla="*/ 26 h 77"/>
                <a:gd name="T66" fmla="*/ 18 w 117"/>
                <a:gd name="T67" fmla="*/ 28 h 77"/>
                <a:gd name="T68" fmla="*/ 9 w 117"/>
                <a:gd name="T69" fmla="*/ 34 h 77"/>
                <a:gd name="T70" fmla="*/ 8 w 117"/>
                <a:gd name="T71" fmla="*/ 31 h 77"/>
                <a:gd name="T72" fmla="*/ 8 w 117"/>
                <a:gd name="T73" fmla="*/ 31 h 77"/>
                <a:gd name="T74" fmla="*/ 8 w 117"/>
                <a:gd name="T75" fmla="*/ 33 h 77"/>
                <a:gd name="T76" fmla="*/ 7 w 117"/>
                <a:gd name="T77" fmla="*/ 31 h 77"/>
                <a:gd name="T78" fmla="*/ 6 w 117"/>
                <a:gd name="T79" fmla="*/ 33 h 77"/>
                <a:gd name="T80" fmla="*/ 6 w 117"/>
                <a:gd name="T81" fmla="*/ 34 h 77"/>
                <a:gd name="T82" fmla="*/ 6 w 117"/>
                <a:gd name="T83" fmla="*/ 33 h 77"/>
                <a:gd name="T84" fmla="*/ 3 w 117"/>
                <a:gd name="T85" fmla="*/ 37 h 77"/>
                <a:gd name="T86" fmla="*/ 1 w 117"/>
                <a:gd name="T87" fmla="*/ 44 h 77"/>
                <a:gd name="T88" fmla="*/ 11 w 117"/>
                <a:gd name="T89" fmla="*/ 6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77">
                  <a:moveTo>
                    <a:pt x="11" y="60"/>
                  </a:moveTo>
                  <a:cubicBezTo>
                    <a:pt x="12" y="59"/>
                    <a:pt x="13" y="57"/>
                    <a:pt x="14" y="57"/>
                  </a:cubicBezTo>
                  <a:cubicBezTo>
                    <a:pt x="16" y="57"/>
                    <a:pt x="13" y="62"/>
                    <a:pt x="15" y="62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2"/>
                    <a:pt x="17" y="64"/>
                    <a:pt x="17" y="66"/>
                  </a:cubicBezTo>
                  <a:cubicBezTo>
                    <a:pt x="19" y="67"/>
                    <a:pt x="21" y="68"/>
                    <a:pt x="23" y="69"/>
                  </a:cubicBezTo>
                  <a:cubicBezTo>
                    <a:pt x="24" y="69"/>
                    <a:pt x="25" y="68"/>
                    <a:pt x="25" y="68"/>
                  </a:cubicBezTo>
                  <a:cubicBezTo>
                    <a:pt x="26" y="68"/>
                    <a:pt x="27" y="70"/>
                    <a:pt x="27" y="71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9" y="71"/>
                    <a:pt x="29" y="70"/>
                    <a:pt x="30" y="70"/>
                  </a:cubicBezTo>
                  <a:cubicBezTo>
                    <a:pt x="30" y="70"/>
                    <a:pt x="30" y="71"/>
                    <a:pt x="31" y="71"/>
                  </a:cubicBezTo>
                  <a:cubicBezTo>
                    <a:pt x="39" y="72"/>
                    <a:pt x="48" y="73"/>
                    <a:pt x="58" y="73"/>
                  </a:cubicBezTo>
                  <a:cubicBezTo>
                    <a:pt x="61" y="72"/>
                    <a:pt x="63" y="72"/>
                    <a:pt x="65" y="72"/>
                  </a:cubicBezTo>
                  <a:cubicBezTo>
                    <a:pt x="68" y="72"/>
                    <a:pt x="69" y="76"/>
                    <a:pt x="70" y="77"/>
                  </a:cubicBezTo>
                  <a:cubicBezTo>
                    <a:pt x="76" y="70"/>
                    <a:pt x="83" y="70"/>
                    <a:pt x="88" y="62"/>
                  </a:cubicBezTo>
                  <a:cubicBezTo>
                    <a:pt x="89" y="63"/>
                    <a:pt x="90" y="65"/>
                    <a:pt x="92" y="63"/>
                  </a:cubicBezTo>
                  <a:cubicBezTo>
                    <a:pt x="97" y="57"/>
                    <a:pt x="104" y="51"/>
                    <a:pt x="110" y="50"/>
                  </a:cubicBezTo>
                  <a:cubicBezTo>
                    <a:pt x="112" y="50"/>
                    <a:pt x="111" y="54"/>
                    <a:pt x="113" y="53"/>
                  </a:cubicBezTo>
                  <a:cubicBezTo>
                    <a:pt x="115" y="51"/>
                    <a:pt x="115" y="47"/>
                    <a:pt x="117" y="46"/>
                  </a:cubicBezTo>
                  <a:cubicBezTo>
                    <a:pt x="111" y="37"/>
                    <a:pt x="101" y="33"/>
                    <a:pt x="93" y="26"/>
                  </a:cubicBezTo>
                  <a:cubicBezTo>
                    <a:pt x="88" y="27"/>
                    <a:pt x="69" y="11"/>
                    <a:pt x="66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3" y="3"/>
                    <a:pt x="60" y="0"/>
                    <a:pt x="55" y="1"/>
                  </a:cubicBezTo>
                  <a:cubicBezTo>
                    <a:pt x="53" y="1"/>
                    <a:pt x="50" y="2"/>
                    <a:pt x="47" y="3"/>
                  </a:cubicBezTo>
                  <a:cubicBezTo>
                    <a:pt x="47" y="4"/>
                    <a:pt x="46" y="6"/>
                    <a:pt x="45" y="7"/>
                  </a:cubicBezTo>
                  <a:cubicBezTo>
                    <a:pt x="45" y="6"/>
                    <a:pt x="44" y="5"/>
                    <a:pt x="42" y="6"/>
                  </a:cubicBezTo>
                  <a:cubicBezTo>
                    <a:pt x="37" y="6"/>
                    <a:pt x="35" y="11"/>
                    <a:pt x="31" y="16"/>
                  </a:cubicBezTo>
                  <a:cubicBezTo>
                    <a:pt x="30" y="18"/>
                    <a:pt x="26" y="20"/>
                    <a:pt x="25" y="23"/>
                  </a:cubicBezTo>
                  <a:cubicBezTo>
                    <a:pt x="24" y="22"/>
                    <a:pt x="24" y="22"/>
                    <a:pt x="24" y="21"/>
                  </a:cubicBezTo>
                  <a:cubicBezTo>
                    <a:pt x="22" y="23"/>
                    <a:pt x="27" y="23"/>
                    <a:pt x="23" y="25"/>
                  </a:cubicBezTo>
                  <a:cubicBezTo>
                    <a:pt x="23" y="24"/>
                    <a:pt x="21" y="24"/>
                    <a:pt x="21" y="23"/>
                  </a:cubicBezTo>
                  <a:cubicBezTo>
                    <a:pt x="18" y="26"/>
                    <a:pt x="22" y="27"/>
                    <a:pt x="19" y="29"/>
                  </a:cubicBezTo>
                  <a:cubicBezTo>
                    <a:pt x="18" y="29"/>
                    <a:pt x="21" y="24"/>
                    <a:pt x="18" y="26"/>
                  </a:cubicBezTo>
                  <a:cubicBezTo>
                    <a:pt x="17" y="27"/>
                    <a:pt x="18" y="28"/>
                    <a:pt x="18" y="28"/>
                  </a:cubicBezTo>
                  <a:cubicBezTo>
                    <a:pt x="15" y="27"/>
                    <a:pt x="11" y="29"/>
                    <a:pt x="9" y="34"/>
                  </a:cubicBezTo>
                  <a:cubicBezTo>
                    <a:pt x="9" y="33"/>
                    <a:pt x="9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2"/>
                    <a:pt x="8" y="33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6" y="34"/>
                    <a:pt x="6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5" y="35"/>
                    <a:pt x="4" y="36"/>
                    <a:pt x="3" y="37"/>
                  </a:cubicBezTo>
                  <a:cubicBezTo>
                    <a:pt x="2" y="40"/>
                    <a:pt x="0" y="44"/>
                    <a:pt x="1" y="44"/>
                  </a:cubicBezTo>
                  <a:cubicBezTo>
                    <a:pt x="3" y="50"/>
                    <a:pt x="6" y="55"/>
                    <a:pt x="1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4836903" y="4884242"/>
            <a:ext cx="2518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Lorem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Ipsum</a:t>
            </a:r>
            <a:r>
              <a:rPr 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 is simply dummy text of the printing and typesetting industry. </a:t>
            </a:r>
          </a:p>
        </p:txBody>
      </p:sp>
      <p:sp>
        <p:nvSpPr>
          <p:cNvPr id="42" name="Freeform 35"/>
          <p:cNvSpPr/>
          <p:nvPr/>
        </p:nvSpPr>
        <p:spPr bwMode="auto">
          <a:xfrm>
            <a:off x="9255348" y="3548063"/>
            <a:ext cx="3272979" cy="4122891"/>
          </a:xfrm>
          <a:custGeom>
            <a:avLst/>
            <a:gdLst>
              <a:gd name="T0" fmla="*/ 0 w 2032"/>
              <a:gd name="T1" fmla="*/ 2176 h 2560"/>
              <a:gd name="T2" fmla="*/ 928 w 2032"/>
              <a:gd name="T3" fmla="*/ 2256 h 2560"/>
              <a:gd name="T4" fmla="*/ 992 w 2032"/>
              <a:gd name="T5" fmla="*/ 1424 h 2560"/>
              <a:gd name="T6" fmla="*/ 1360 w 2032"/>
              <a:gd name="T7" fmla="*/ 1120 h 2560"/>
              <a:gd name="T8" fmla="*/ 1648 w 2032"/>
              <a:gd name="T9" fmla="*/ 400 h 2560"/>
              <a:gd name="T10" fmla="*/ 2032 w 2032"/>
              <a:gd name="T11" fmla="*/ 0 h 2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32" h="2560">
                <a:moveTo>
                  <a:pt x="0" y="2176"/>
                </a:moveTo>
                <a:cubicBezTo>
                  <a:pt x="0" y="2176"/>
                  <a:pt x="688" y="2560"/>
                  <a:pt x="928" y="2256"/>
                </a:cubicBezTo>
                <a:cubicBezTo>
                  <a:pt x="1168" y="1952"/>
                  <a:pt x="1104" y="1664"/>
                  <a:pt x="992" y="1424"/>
                </a:cubicBezTo>
                <a:cubicBezTo>
                  <a:pt x="880" y="1184"/>
                  <a:pt x="928" y="1152"/>
                  <a:pt x="1360" y="1120"/>
                </a:cubicBezTo>
                <a:cubicBezTo>
                  <a:pt x="1792" y="1088"/>
                  <a:pt x="1664" y="688"/>
                  <a:pt x="1648" y="400"/>
                </a:cubicBezTo>
                <a:cubicBezTo>
                  <a:pt x="1632" y="112"/>
                  <a:pt x="2032" y="0"/>
                  <a:pt x="2032" y="0"/>
                </a:cubicBezTo>
              </a:path>
            </a:pathLst>
          </a:custGeom>
          <a:noFill/>
          <a:ln w="19050">
            <a:solidFill>
              <a:schemeClr val="accent3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39D91"/>
      </a:accent1>
      <a:accent2>
        <a:srgbClr val="B47C64"/>
      </a:accent2>
      <a:accent3>
        <a:srgbClr val="C6B3A4"/>
      </a:accent3>
      <a:accent4>
        <a:srgbClr val="F7B286"/>
      </a:accent4>
      <a:accent5>
        <a:srgbClr val="CDB090"/>
      </a:accent5>
      <a:accent6>
        <a:srgbClr val="817665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984</Words>
  <Application>Microsoft Office PowerPoint</Application>
  <PresentationFormat>宽屏</PresentationFormat>
  <Paragraphs>191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微软雅黑</vt:lpstr>
      <vt:lpstr>Arial</vt:lpstr>
      <vt:lpstr>Bodoni Bk BT</vt:lpstr>
      <vt:lpstr>Calibri</vt:lpstr>
      <vt:lpstr>Garamond</vt:lpstr>
      <vt:lpstr>Source Sans Pro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luthfy duana</dc:creator>
  <cp:lastModifiedBy>Administrator</cp:lastModifiedBy>
  <cp:revision>60</cp:revision>
  <dcterms:created xsi:type="dcterms:W3CDTF">2020-01-06T05:41:00Z</dcterms:created>
  <dcterms:modified xsi:type="dcterms:W3CDTF">2021-03-29T01:41:31Z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